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9" r:id="rId3"/>
    <p:sldId id="290" r:id="rId4"/>
    <p:sldId id="289" r:id="rId5"/>
    <p:sldId id="262" r:id="rId6"/>
    <p:sldId id="291" r:id="rId7"/>
    <p:sldId id="268" r:id="rId8"/>
  </p:sldIdLst>
  <p:sldSz cx="12192000" cy="6858000"/>
  <p:notesSz cx="6858000" cy="9144000"/>
  <p:custDataLst>
    <p:tags r:id="rId1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EFF5"/>
    <a:srgbClr val="79886C"/>
    <a:srgbClr val="4E3ADF"/>
    <a:srgbClr val="631BD0"/>
    <a:srgbClr val="375B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505E3EF-67EA-436B-97B2-0124C06EBD24}" styleName="보통 스타일 4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16D9F66E-5EB9-4882-86FB-DCBF35E3C3E4}" styleName="보통 스타일 4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784" autoAdjust="0"/>
    <p:restoredTop sz="94693"/>
  </p:normalViewPr>
  <p:slideViewPr>
    <p:cSldViewPr snapToGrid="0" showGuides="1">
      <p:cViewPr varScale="1">
        <p:scale>
          <a:sx n="76" d="100"/>
          <a:sy n="76" d="100"/>
        </p:scale>
        <p:origin x="224" y="288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39" d="100"/>
        <a:sy n="139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tiff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B10D18-1587-493F-8E68-BCAA0B75BBDA}" type="datetimeFigureOut">
              <a:rPr lang="zh-CN" altLang="en-US" smtClean="0"/>
              <a:t>2021/3/15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32B3CD-6C8D-4C3E-9297-A56709E68FF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6325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32B3CD-6C8D-4C3E-9297-A56709E68FF8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59191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32B3CD-6C8D-4C3E-9297-A56709E68FF8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04708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32B3CD-6C8D-4C3E-9297-A56709E68FF8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2418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32B3CD-6C8D-4C3E-9297-A56709E68FF8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44483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32B3CD-6C8D-4C3E-9297-A56709E68FF8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66973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32B3CD-6C8D-4C3E-9297-A56709E68FF8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64934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32B3CD-6C8D-4C3E-9297-A56709E68FF8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1044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4954AE-B9E9-4672-AC4C-8FE4369263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CD3B465-3866-4A1A-8439-5A6CB17C40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67DD1DB-01BE-4ADD-AC07-061765CF7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88460-F461-4FED-810A-A2208B1A3793}" type="datetimeFigureOut">
              <a:rPr lang="zh-CN" altLang="en-US" smtClean="0"/>
              <a:t>2021/3/15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E0213EE-79C2-48E5-A9C6-1BCBA393B3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7BEA770-6214-4EA4-92B6-2F062009E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4F38A-14A5-4E5D-9257-12F798496B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3531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0BC864-F5AA-4B61-8006-3903C64B62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7548023-DB92-487A-93B1-A981E09589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848CACA-EC9A-422F-A2F0-D36DC4640D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88460-F461-4FED-810A-A2208B1A3793}" type="datetimeFigureOut">
              <a:rPr lang="zh-CN" altLang="en-US" smtClean="0"/>
              <a:t>2021/3/15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672AB15-43D7-4589-AA1C-AEA9EBA2A0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66C9AAE-4BEE-4705-B301-D533D14FB8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4F38A-14A5-4E5D-9257-12F798496B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5932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244BBF6-F959-4476-9D85-5424F8BD92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101CA2A-252C-4BB4-8B89-920DE083A8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CA6CE9E-44A2-471A-A703-5EB3330646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88460-F461-4FED-810A-A2208B1A3793}" type="datetimeFigureOut">
              <a:rPr lang="zh-CN" altLang="en-US" smtClean="0"/>
              <a:t>2021/3/15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0CA62BE-D7F6-479C-B81B-2EA27EEFA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5825FA3-BE7B-4FF3-ACE8-F06CA2259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4F38A-14A5-4E5D-9257-12F798496B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0421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A08842-FC7B-4EA0-8051-C2BFD793B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7AEFCE0-5CE3-4B47-B897-15B7F1CC8B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B0AC7CE-6679-4943-B58B-642035B3A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88460-F461-4FED-810A-A2208B1A3793}" type="datetimeFigureOut">
              <a:rPr lang="zh-CN" altLang="en-US" smtClean="0"/>
              <a:t>2021/3/15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BC5DC95-6DEC-41F7-A723-0DB36BDBD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1831FDC-0C6F-4251-A9D1-0A6F99473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4F38A-14A5-4E5D-9257-12F798496B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626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3764F8-F6F2-4011-8742-D5ACCCB6D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200CF39-D5B2-4971-9B7F-3557A0A2D9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98DD3F9-0E72-4899-A485-E5B83879B8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88460-F461-4FED-810A-A2208B1A3793}" type="datetimeFigureOut">
              <a:rPr lang="zh-CN" altLang="en-US" smtClean="0"/>
              <a:t>2021/3/15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AFB5D2E-2FD7-49B9-B321-BEFC38D92E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1767825-9307-4103-A184-B2859AE26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4F38A-14A5-4E5D-9257-12F798496B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7388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BC578B-749D-4E22-8FBF-C247947D5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99C8AA3-327C-4B6F-A425-64B82D9FDF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11B2B5B-7B9C-470E-9DDD-918026C881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837B565-C9E0-422E-85D2-0B7E0A30C5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88460-F461-4FED-810A-A2208B1A3793}" type="datetimeFigureOut">
              <a:rPr lang="zh-CN" altLang="en-US" smtClean="0"/>
              <a:t>2021/3/15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C71763D-8FE1-4597-AB25-5F0328262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D27C941-36AE-4EC6-BAE0-967CB8A44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4F38A-14A5-4E5D-9257-12F798496B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8064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8BEAD4-9365-480E-98B4-2594DB0A5B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BC973E6-FFEE-47C6-9ACF-E53336A3DC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2D35D69-E5D3-477C-8DF6-13930ABEBA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1E51BC7-6975-473B-A389-006263E9D7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369402E-C73F-4D33-9E6A-47CD49E8C8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A400469-73C7-43B1-9311-EC2A124AD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88460-F461-4FED-810A-A2208B1A3793}" type="datetimeFigureOut">
              <a:rPr lang="zh-CN" altLang="en-US" smtClean="0"/>
              <a:t>2021/3/15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1D35501-87BE-4CA8-B34F-5C74C9F8C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C21DB98D-14E5-4430-B708-436EB059E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4F38A-14A5-4E5D-9257-12F798496B7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矩形 10"/>
          <p:cNvSpPr/>
          <p:nvPr userDrawn="1"/>
        </p:nvSpPr>
        <p:spPr>
          <a:xfrm>
            <a:off x="4096129" y="5507914"/>
            <a:ext cx="77513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rgbClr val="EEEFF5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rgbClr val="EEEFF5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rgbClr val="EEEFF5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rgbClr val="EEEFF5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rgbClr val="EEEFF5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rgbClr val="EEEFF5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rgbClr val="EEEFF5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rgbClr val="EEEFF5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rgbClr val="EEEFF5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rgbClr val="EEEFF5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rgbClr val="EEEFF5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rgbClr val="EEEFF5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rgbClr val="EEEFF5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rgbClr val="EEEFF5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rgbClr val="EEEFF5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rgbClr val="EEEFF5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rgbClr val="EEEFF5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rgbClr val="EEEFF5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rgbClr val="EEEFF5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rgbClr val="EEEFF5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rgbClr val="EEEFF5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rgbClr val="EEEFF5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rgbClr val="EEEFF5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rgbClr val="EEEFF5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rgbClr val="EEEFF5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rgbClr val="EEEFF5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rgbClr val="EEEFF5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rgbClr val="EEEFF5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rgbClr val="EEEFF5"/>
                </a:solidFill>
                <a:effectLst/>
                <a:uLnTx/>
                <a:uFillTx/>
              </a:rPr>
              <a:t>www.1ppt.com/excel/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rgbClr val="EEEFF5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rgbClr val="EEEFF5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rgbClr val="EEEFF5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rgbClr val="EEEFF5"/>
                </a:solidFill>
                <a:effectLst/>
                <a:uLnTx/>
                <a:uFillTx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rgbClr val="EEEFF5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rgbClr val="EEEFF5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rgbClr val="EEEFF5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rgbClr val="EEEFF5"/>
                </a:solidFill>
                <a:effectLst/>
                <a:uLnTx/>
                <a:uFillTx/>
              </a:rPr>
              <a:t>www.1ppt.com/shiti/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rgbClr val="EEEFF5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rgbClr val="EEEFF5"/>
                </a:solidFill>
                <a:effectLst/>
                <a:uLnTx/>
                <a:uFillTx/>
              </a:rPr>
              <a:t>www.1ppt.com/jiaoan/  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rgbClr val="EEEFF5"/>
                </a:solidFill>
                <a:effectLst/>
                <a:uLnTx/>
                <a:uFillTx/>
              </a:rPr>
              <a:t>字体下载：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rgbClr val="EEEFF5"/>
                </a:solidFill>
                <a:effectLst/>
                <a:uLnTx/>
                <a:uFillTx/>
              </a:rPr>
              <a:t>www.1ppt.com/ziti/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rgbClr val="EEEFF5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srgbClr val="EEEFF5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329681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7AE278-192C-4B39-AD58-311824D09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82BD4C7-36AF-4B38-975E-28F2E4070E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88460-F461-4FED-810A-A2208B1A3793}" type="datetimeFigureOut">
              <a:rPr lang="zh-CN" altLang="en-US" smtClean="0"/>
              <a:t>2021/3/15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D5A9579-ED33-40AF-964F-E6C1CF37B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B8B19B2-17BA-4D47-942B-C94E035268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4F38A-14A5-4E5D-9257-12F798496B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0000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29CA830-3A3D-4076-B2E7-9CCD33B3C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88460-F461-4FED-810A-A2208B1A3793}" type="datetimeFigureOut">
              <a:rPr lang="zh-CN" altLang="en-US" smtClean="0"/>
              <a:t>2021/3/15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F41FECB-8DF9-4439-9FFF-156816EEA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83B2797-B08B-4CD9-80BC-E97F40EEA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4F38A-14A5-4E5D-9257-12F798496B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8133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62A6F1-295F-4991-B240-ED4C35B93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6C898B5-4789-4169-A3D0-8E144F9C43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F03DAED-FC5E-42D2-BE5C-97E177B79B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26BF85E-6712-4F8B-B6B6-E9774EDD52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88460-F461-4FED-810A-A2208B1A3793}" type="datetimeFigureOut">
              <a:rPr lang="zh-CN" altLang="en-US" smtClean="0"/>
              <a:t>2021/3/15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CC84890-2F38-4672-BE46-E544FB8DD4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22E6119-AD70-4468-B8CA-7EC4593C4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4F38A-14A5-4E5D-9257-12F798496B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775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7F90273-E41F-4262-B6F8-A7A6CDAE1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A9E15638-7308-4A42-B00F-EF284B7104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C7B9455-2105-4F02-8791-D044331024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0B08BCA-581A-4F87-95AF-D7FB4B41B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88460-F461-4FED-810A-A2208B1A3793}" type="datetimeFigureOut">
              <a:rPr lang="zh-CN" altLang="en-US" smtClean="0"/>
              <a:t>2021/3/15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B61E8C0-7054-4F8B-BE38-A1ABF4D61D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4B53260-4A76-470B-B7D3-60A05752E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4F38A-14A5-4E5D-9257-12F798496B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9905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2D6A19A-D8F2-4E31-B6BC-B9E51F39F4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DCDFDC6-47B8-405F-BDE9-6F491BB724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39DCBA0-7EEF-4E69-BC67-3F3FF3EF31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688460-F461-4FED-810A-A2208B1A3793}" type="datetimeFigureOut">
              <a:rPr lang="zh-CN" altLang="en-US" smtClean="0"/>
              <a:t>2021/3/15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2696B53-4ECC-40EA-B6EC-4630D1968B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2F7A22C-771B-40B7-9F0C-72C5790504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A4F38A-14A5-4E5D-9257-12F798496B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52261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2.jp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8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7.tiff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5.xml"/><Relationship Id="rId9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3.png"/><Relationship Id="rId5" Type="http://schemas.openxmlformats.org/officeDocument/2006/relationships/image" Target="../media/image2.jp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>
            <a:extLst>
              <a:ext uri="{FF2B5EF4-FFF2-40B4-BE49-F238E27FC236}">
                <a16:creationId xmlns:a16="http://schemas.microsoft.com/office/drawing/2014/main" id="{06EF968F-D061-4DB5-B15E-619801CE8502}"/>
              </a:ext>
            </a:extLst>
          </p:cNvPr>
          <p:cNvSpPr txBox="1"/>
          <p:nvPr/>
        </p:nvSpPr>
        <p:spPr>
          <a:xfrm>
            <a:off x="4247215" y="3013501"/>
            <a:ext cx="6937068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5108575" algn="l"/>
              </a:tabLst>
            </a:pPr>
            <a:r>
              <a:rPr lang="en-US" altLang="zh-CN" sz="48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Plant Explanation App</a:t>
            </a:r>
          </a:p>
          <a:p>
            <a:pPr algn="ctr">
              <a:tabLst>
                <a:tab pos="5108575" algn="l"/>
              </a:tabLst>
            </a:pPr>
            <a:r>
              <a:rPr lang="en-US" altLang="zh-CN" sz="3000" dirty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Team3 K-Developer</a:t>
            </a:r>
            <a:endParaRPr lang="zh-CN" altLang="en-US" sz="3000" dirty="0">
              <a:solidFill>
                <a:schemeClr val="bg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9F9A88E3-1DD7-9D4A-ADD9-DDBB490245E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7618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8790"/>
    </mc:Choice>
    <mc:Fallback>
      <p:transition advTm="87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椭圆 24">
            <a:extLst>
              <a:ext uri="{FF2B5EF4-FFF2-40B4-BE49-F238E27FC236}">
                <a16:creationId xmlns:a16="http://schemas.microsoft.com/office/drawing/2014/main" id="{5112BD88-6DFA-4071-B6B7-A4D4932085C7}"/>
              </a:ext>
            </a:extLst>
          </p:cNvPr>
          <p:cNvSpPr/>
          <p:nvPr/>
        </p:nvSpPr>
        <p:spPr>
          <a:xfrm>
            <a:off x="2114599" y="3118154"/>
            <a:ext cx="621692" cy="621692"/>
          </a:xfrm>
          <a:prstGeom prst="ellipse">
            <a:avLst/>
          </a:prstGeom>
          <a:solidFill>
            <a:srgbClr val="7988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书体坊郭小语钢笔楷体" panose="02010601030101010101" pitchFamily="2" charset="-122"/>
              <a:ea typeface="书体坊郭小语钢笔楷体" panose="02010601030101010101" pitchFamily="2" charset="-122"/>
            </a:endParaRPr>
          </a:p>
        </p:txBody>
      </p:sp>
      <p:sp>
        <p:nvSpPr>
          <p:cNvPr id="24" name="椭圆 23">
            <a:extLst>
              <a:ext uri="{FF2B5EF4-FFF2-40B4-BE49-F238E27FC236}">
                <a16:creationId xmlns:a16="http://schemas.microsoft.com/office/drawing/2014/main" id="{1B3EB53E-71AA-4140-95A0-296C3B4DEC90}"/>
              </a:ext>
            </a:extLst>
          </p:cNvPr>
          <p:cNvSpPr/>
          <p:nvPr/>
        </p:nvSpPr>
        <p:spPr>
          <a:xfrm>
            <a:off x="2114599" y="1548281"/>
            <a:ext cx="621692" cy="621692"/>
          </a:xfrm>
          <a:prstGeom prst="ellipse">
            <a:avLst/>
          </a:prstGeom>
          <a:solidFill>
            <a:srgbClr val="7988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书体坊郭小语钢笔楷体" panose="02010601030101010101" pitchFamily="2" charset="-122"/>
              <a:ea typeface="书体坊郭小语钢笔楷体" panose="02010601030101010101" pitchFamily="2" charset="-122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8C819716-C759-4DCE-A2E7-6D321364C105}"/>
              </a:ext>
            </a:extLst>
          </p:cNvPr>
          <p:cNvGrpSpPr/>
          <p:nvPr/>
        </p:nvGrpSpPr>
        <p:grpSpPr>
          <a:xfrm>
            <a:off x="1402279" y="271539"/>
            <a:ext cx="6691854" cy="1016421"/>
            <a:chOff x="627579" y="610573"/>
            <a:chExt cx="4421499" cy="1016421"/>
          </a:xfrm>
        </p:grpSpPr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ED157A8B-A460-43E6-9945-237B2F0B9B93}"/>
                </a:ext>
              </a:extLst>
            </p:cNvPr>
            <p:cNvSpPr/>
            <p:nvPr/>
          </p:nvSpPr>
          <p:spPr>
            <a:xfrm>
              <a:off x="627580" y="610573"/>
              <a:ext cx="4160320" cy="87048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3600" dirty="0">
                  <a:solidFill>
                    <a:srgbClr val="79886C"/>
                  </a:solidFill>
                  <a:latin typeface="书体坊郭小语钢笔楷体" panose="02010601030101010101" pitchFamily="2" charset="-122"/>
                  <a:ea typeface="书体坊郭小语钢笔楷体" panose="02010601030101010101" pitchFamily="2" charset="-122"/>
                </a:rPr>
                <a:t>Background (</a:t>
              </a:r>
              <a:r>
                <a:rPr lang="ko-KR" altLang="en-US" sz="3600" dirty="0">
                  <a:solidFill>
                    <a:srgbClr val="79886C"/>
                  </a:solidFill>
                  <a:latin typeface="书体坊郭小语钢笔楷体" panose="02010601030101010101" pitchFamily="2" charset="-122"/>
                  <a:ea typeface="书体坊郭小语钢笔楷体" panose="02010601030101010101" pitchFamily="2" charset="-122"/>
                </a:rPr>
                <a:t>제안 배경</a:t>
              </a:r>
              <a:r>
                <a:rPr lang="en-US" altLang="ko-KR" sz="3600" dirty="0">
                  <a:solidFill>
                    <a:srgbClr val="79886C"/>
                  </a:solidFill>
                  <a:latin typeface="书体坊郭小语钢笔楷体" panose="02010601030101010101" pitchFamily="2" charset="-122"/>
                  <a:ea typeface="书体坊郭小语钢笔楷体" panose="02010601030101010101" pitchFamily="2" charset="-122"/>
                </a:rPr>
                <a:t>)</a:t>
              </a:r>
              <a:endParaRPr lang="zh-CN" altLang="en-US" sz="3600" dirty="0">
                <a:solidFill>
                  <a:srgbClr val="79886C"/>
                </a:solidFill>
                <a:latin typeface="书体坊郭小语钢笔楷体" panose="02010601030101010101" pitchFamily="2" charset="-122"/>
                <a:ea typeface="书体坊郭小语钢笔楷体" panose="02010601030101010101" pitchFamily="2" charset="-122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59729ACA-F283-4C26-AD0C-21BEA64006E3}"/>
                </a:ext>
              </a:extLst>
            </p:cNvPr>
            <p:cNvSpPr txBox="1"/>
            <p:nvPr/>
          </p:nvSpPr>
          <p:spPr>
            <a:xfrm>
              <a:off x="627579" y="1327681"/>
              <a:ext cx="4421499" cy="2993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endPara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08FCE35D-C4D1-4153-833B-9090F9AFE969}"/>
              </a:ext>
            </a:extLst>
          </p:cNvPr>
          <p:cNvGrpSpPr/>
          <p:nvPr/>
        </p:nvGrpSpPr>
        <p:grpSpPr>
          <a:xfrm>
            <a:off x="3115899" y="1384236"/>
            <a:ext cx="7622966" cy="731226"/>
            <a:chOff x="6614769" y="784887"/>
            <a:chExt cx="4241803" cy="731226"/>
          </a:xfrm>
        </p:grpSpPr>
        <p:sp>
          <p:nvSpPr>
            <p:cNvPr id="16" name="副标题 2">
              <a:extLst>
                <a:ext uri="{FF2B5EF4-FFF2-40B4-BE49-F238E27FC236}">
                  <a16:creationId xmlns:a16="http://schemas.microsoft.com/office/drawing/2014/main" id="{E9EEE502-492C-4D16-B626-8E70DF978AF0}"/>
                </a:ext>
              </a:extLst>
            </p:cNvPr>
            <p:cNvSpPr txBox="1">
              <a:spLocks/>
            </p:cNvSpPr>
            <p:nvPr/>
          </p:nvSpPr>
          <p:spPr>
            <a:xfrm>
              <a:off x="6614769" y="784887"/>
              <a:ext cx="4241803" cy="471200"/>
            </a:xfrm>
            <a:prstGeom prst="rect">
              <a:avLst/>
            </a:prstGeom>
            <a:noFill/>
            <a:effectLst/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" altLang="ko-Kore-KR" sz="1700" dirty="0"/>
                <a:t>There is a need for an easy and convenient way to display information about various plants in the garden.</a:t>
              </a:r>
              <a:endParaRPr lang="zh-CN" altLang="en-US" sz="1700" dirty="0">
                <a:latin typeface="书体坊郭小语钢笔楷体" panose="02010601030101010101" pitchFamily="2" charset="-122"/>
                <a:ea typeface="书体坊郭小语钢笔楷体" panose="02010601030101010101" pitchFamily="2" charset="-122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07048EF6-5E17-46FA-930E-20B81A036B67}"/>
                </a:ext>
              </a:extLst>
            </p:cNvPr>
            <p:cNvSpPr txBox="1"/>
            <p:nvPr/>
          </p:nvSpPr>
          <p:spPr>
            <a:xfrm>
              <a:off x="6614769" y="1254503"/>
              <a:ext cx="424180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>
                  <a:latin typeface="书体坊郭小语钢笔楷体" panose="02010601030101010101" pitchFamily="2" charset="-122"/>
                  <a:ea typeface="书体坊郭小语钢笔楷体" panose="02010601030101010101" pitchFamily="2" charset="-122"/>
                </a:rPr>
                <a:t>정원에 있는 다양한 식물들의 정보를 쉽고 편리하게 보여줄 방법이 필요하다</a:t>
              </a:r>
              <a:endParaRPr lang="zh-CN" altLang="en-US" sz="1100" dirty="0">
                <a:latin typeface="书体坊郭小语钢笔楷体" panose="02010601030101010101" pitchFamily="2" charset="-122"/>
                <a:ea typeface="书体坊郭小语钢笔楷体" panose="02010601030101010101" pitchFamily="2" charset="-122"/>
              </a:endParaRPr>
            </a:p>
          </p:txBody>
        </p:sp>
      </p:grp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C17F2E13-F6CD-4142-B37B-755265D316E3}"/>
              </a:ext>
            </a:extLst>
          </p:cNvPr>
          <p:cNvCxnSpPr/>
          <p:nvPr/>
        </p:nvCxnSpPr>
        <p:spPr>
          <a:xfrm>
            <a:off x="1528760" y="988647"/>
            <a:ext cx="10421941" cy="0"/>
          </a:xfrm>
          <a:prstGeom prst="line">
            <a:avLst/>
          </a:prstGeom>
          <a:ln>
            <a:solidFill>
              <a:srgbClr val="7988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椭圆 24">
            <a:extLst>
              <a:ext uri="{FF2B5EF4-FFF2-40B4-BE49-F238E27FC236}">
                <a16:creationId xmlns:a16="http://schemas.microsoft.com/office/drawing/2014/main" id="{6A9E5BEB-89F4-6044-A2AD-7D6D84D5EF5F}"/>
              </a:ext>
            </a:extLst>
          </p:cNvPr>
          <p:cNvSpPr/>
          <p:nvPr/>
        </p:nvSpPr>
        <p:spPr>
          <a:xfrm>
            <a:off x="2114599" y="4688027"/>
            <a:ext cx="621692" cy="621692"/>
          </a:xfrm>
          <a:prstGeom prst="ellipse">
            <a:avLst/>
          </a:prstGeom>
          <a:solidFill>
            <a:srgbClr val="7988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书体坊郭小语钢笔楷体" panose="02010601030101010101" pitchFamily="2" charset="-122"/>
              <a:ea typeface="书体坊郭小语钢笔楷体" panose="02010601030101010101" pitchFamily="2" charset="-122"/>
            </a:endParaRPr>
          </a:p>
        </p:txBody>
      </p:sp>
      <p:grpSp>
        <p:nvGrpSpPr>
          <p:cNvPr id="28" name="组合 17">
            <a:extLst>
              <a:ext uri="{FF2B5EF4-FFF2-40B4-BE49-F238E27FC236}">
                <a16:creationId xmlns:a16="http://schemas.microsoft.com/office/drawing/2014/main" id="{C11F1A7F-124B-6747-A7A8-160AF0A8687C}"/>
              </a:ext>
            </a:extLst>
          </p:cNvPr>
          <p:cNvGrpSpPr/>
          <p:nvPr/>
        </p:nvGrpSpPr>
        <p:grpSpPr>
          <a:xfrm>
            <a:off x="3115896" y="3015588"/>
            <a:ext cx="8093047" cy="672263"/>
            <a:chOff x="6614769" y="120359"/>
            <a:chExt cx="4241803" cy="672263"/>
          </a:xfrm>
        </p:grpSpPr>
        <p:sp>
          <p:nvSpPr>
            <p:cNvPr id="29" name="副标题 2">
              <a:extLst>
                <a:ext uri="{FF2B5EF4-FFF2-40B4-BE49-F238E27FC236}">
                  <a16:creationId xmlns:a16="http://schemas.microsoft.com/office/drawing/2014/main" id="{8012CB0C-6B5D-734E-9C26-351F74FB6189}"/>
                </a:ext>
              </a:extLst>
            </p:cNvPr>
            <p:cNvSpPr txBox="1">
              <a:spLocks/>
            </p:cNvSpPr>
            <p:nvPr/>
          </p:nvSpPr>
          <p:spPr>
            <a:xfrm>
              <a:off x="6614769" y="120359"/>
              <a:ext cx="4241803" cy="471200"/>
            </a:xfrm>
            <a:prstGeom prst="rect">
              <a:avLst/>
            </a:prstGeom>
            <a:noFill/>
            <a:effectLst/>
          </p:spPr>
          <p:txBody>
            <a:bodyPr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50000"/>
                </a:lnSpc>
                <a:buNone/>
              </a:pPr>
              <a:r>
                <a:rPr lang="en" altLang="ko-Kore-KR" sz="1700" dirty="0"/>
                <a:t>The information that the sign can contain is limited.</a:t>
              </a:r>
            </a:p>
          </p:txBody>
        </p:sp>
        <p:sp>
          <p:nvSpPr>
            <p:cNvPr id="30" name="文本框 19">
              <a:extLst>
                <a:ext uri="{FF2B5EF4-FFF2-40B4-BE49-F238E27FC236}">
                  <a16:creationId xmlns:a16="http://schemas.microsoft.com/office/drawing/2014/main" id="{435432D3-AAF3-EB42-B3FD-B22773BDE872}"/>
                </a:ext>
              </a:extLst>
            </p:cNvPr>
            <p:cNvSpPr txBox="1"/>
            <p:nvPr/>
          </p:nvSpPr>
          <p:spPr>
            <a:xfrm>
              <a:off x="6614769" y="476830"/>
              <a:ext cx="4241803" cy="3157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100" dirty="0">
                  <a:latin typeface="书体坊郭小语钢笔楷体" panose="02010601030101010101" pitchFamily="2" charset="-122"/>
                  <a:ea typeface="书体坊郭小语钢笔楷体" panose="02010601030101010101" pitchFamily="2" charset="-122"/>
                </a:rPr>
                <a:t>팻말이 담을 수 있는 정보는 한정적이다</a:t>
              </a:r>
              <a:r>
                <a:rPr lang="en-US" altLang="ko-KR" sz="1100" dirty="0">
                  <a:latin typeface="书体坊郭小语钢笔楷体" panose="02010601030101010101" pitchFamily="2" charset="-122"/>
                  <a:ea typeface="书体坊郭小语钢笔楷体" panose="02010601030101010101" pitchFamily="2" charset="-122"/>
                </a:rPr>
                <a:t>.</a:t>
              </a:r>
            </a:p>
          </p:txBody>
        </p:sp>
      </p:grpSp>
      <p:grpSp>
        <p:nvGrpSpPr>
          <p:cNvPr id="21" name="组合 17">
            <a:extLst>
              <a:ext uri="{FF2B5EF4-FFF2-40B4-BE49-F238E27FC236}">
                <a16:creationId xmlns:a16="http://schemas.microsoft.com/office/drawing/2014/main" id="{F825DA3B-4F6F-F345-B17C-CFE5C6F35A73}"/>
              </a:ext>
            </a:extLst>
          </p:cNvPr>
          <p:cNvGrpSpPr/>
          <p:nvPr/>
        </p:nvGrpSpPr>
        <p:grpSpPr>
          <a:xfrm>
            <a:off x="3115897" y="4661294"/>
            <a:ext cx="8093047" cy="672263"/>
            <a:chOff x="6614769" y="120359"/>
            <a:chExt cx="4241803" cy="672263"/>
          </a:xfrm>
        </p:grpSpPr>
        <p:sp>
          <p:nvSpPr>
            <p:cNvPr id="22" name="副标题 2">
              <a:extLst>
                <a:ext uri="{FF2B5EF4-FFF2-40B4-BE49-F238E27FC236}">
                  <a16:creationId xmlns:a16="http://schemas.microsoft.com/office/drawing/2014/main" id="{9BC7B123-85D8-7D4E-8A35-11B6B11289A9}"/>
                </a:ext>
              </a:extLst>
            </p:cNvPr>
            <p:cNvSpPr txBox="1">
              <a:spLocks/>
            </p:cNvSpPr>
            <p:nvPr/>
          </p:nvSpPr>
          <p:spPr>
            <a:xfrm>
              <a:off x="6614769" y="120359"/>
              <a:ext cx="4241803" cy="471200"/>
            </a:xfrm>
            <a:prstGeom prst="rect">
              <a:avLst/>
            </a:prstGeom>
            <a:noFill/>
            <a:effectLst/>
          </p:spPr>
          <p:txBody>
            <a:bodyPr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altLang="ko-Kore-KR" sz="1700" dirty="0"/>
                <a:t>There is a need for</a:t>
              </a:r>
              <a:r>
                <a:rPr lang="en" altLang="ko-Kore-KR" sz="1700" dirty="0"/>
                <a:t> a space where people of all ages can communicate.</a:t>
              </a:r>
            </a:p>
          </p:txBody>
        </p:sp>
        <p:sp>
          <p:nvSpPr>
            <p:cNvPr id="23" name="文本框 19">
              <a:extLst>
                <a:ext uri="{FF2B5EF4-FFF2-40B4-BE49-F238E27FC236}">
                  <a16:creationId xmlns:a16="http://schemas.microsoft.com/office/drawing/2014/main" id="{D0441ECE-57AE-8B44-BC8F-E5309A5387DD}"/>
                </a:ext>
              </a:extLst>
            </p:cNvPr>
            <p:cNvSpPr txBox="1"/>
            <p:nvPr/>
          </p:nvSpPr>
          <p:spPr>
            <a:xfrm>
              <a:off x="6614769" y="476830"/>
              <a:ext cx="4241803" cy="3157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100" dirty="0">
                  <a:latin typeface="书体坊郭小语钢笔楷体" panose="02010601030101010101" pitchFamily="2" charset="-122"/>
                  <a:ea typeface="书体坊郭小语钢笔楷体" panose="02010601030101010101" pitchFamily="2" charset="-122"/>
                </a:rPr>
                <a:t>전 연령대의 사람들이 소통할 수 있는 공간이 필요하다</a:t>
              </a:r>
              <a:r>
                <a:rPr lang="en-US" altLang="ko-KR" sz="1100" dirty="0">
                  <a:latin typeface="书体坊郭小语钢笔楷体" panose="02010601030101010101" pitchFamily="2" charset="-122"/>
                  <a:ea typeface="书体坊郭小语钢笔楷体" panose="02010601030101010101" pitchFamily="2" charset="-122"/>
                </a:rPr>
                <a:t>.</a:t>
              </a:r>
            </a:p>
          </p:txBody>
        </p:sp>
      </p:grpSp>
      <p:pic>
        <p:nvPicPr>
          <p:cNvPr id="10" name="오디오 9">
            <a:hlinkClick r:id="" action="ppaction://media"/>
            <a:extLst>
              <a:ext uri="{FF2B5EF4-FFF2-40B4-BE49-F238E27FC236}">
                <a16:creationId xmlns:a16="http://schemas.microsoft.com/office/drawing/2014/main" id="{C2B69CAB-EDC4-8B4E-81E5-91ED2E7E35F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80425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20564"/>
    </mc:Choice>
    <mc:Fallback>
      <p:transition advTm="205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椭圆 23">
            <a:extLst>
              <a:ext uri="{FF2B5EF4-FFF2-40B4-BE49-F238E27FC236}">
                <a16:creationId xmlns:a16="http://schemas.microsoft.com/office/drawing/2014/main" id="{1B3EB53E-71AA-4140-95A0-296C3B4DEC90}"/>
              </a:ext>
            </a:extLst>
          </p:cNvPr>
          <p:cNvSpPr/>
          <p:nvPr/>
        </p:nvSpPr>
        <p:spPr>
          <a:xfrm>
            <a:off x="2114599" y="1548281"/>
            <a:ext cx="621692" cy="621692"/>
          </a:xfrm>
          <a:prstGeom prst="ellipse">
            <a:avLst/>
          </a:prstGeom>
          <a:solidFill>
            <a:srgbClr val="7988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书体坊郭小语钢笔楷体" panose="02010601030101010101" pitchFamily="2" charset="-122"/>
              <a:ea typeface="书体坊郭小语钢笔楷体" panose="02010601030101010101" pitchFamily="2" charset="-122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8C819716-C759-4DCE-A2E7-6D321364C105}"/>
              </a:ext>
            </a:extLst>
          </p:cNvPr>
          <p:cNvGrpSpPr/>
          <p:nvPr/>
        </p:nvGrpSpPr>
        <p:grpSpPr>
          <a:xfrm>
            <a:off x="1402279" y="271539"/>
            <a:ext cx="7403054" cy="1016421"/>
            <a:chOff x="627579" y="610573"/>
            <a:chExt cx="4421499" cy="1016421"/>
          </a:xfrm>
        </p:grpSpPr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ED157A8B-A460-43E6-9945-237B2F0B9B93}"/>
                </a:ext>
              </a:extLst>
            </p:cNvPr>
            <p:cNvSpPr/>
            <p:nvPr/>
          </p:nvSpPr>
          <p:spPr>
            <a:xfrm>
              <a:off x="627580" y="610573"/>
              <a:ext cx="4160320" cy="87048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3600" dirty="0">
                  <a:solidFill>
                    <a:srgbClr val="79886C"/>
                  </a:solidFill>
                  <a:latin typeface="书体坊郭小语钢笔楷体" panose="02010601030101010101" pitchFamily="2" charset="-122"/>
                  <a:ea typeface="书体坊郭小语钢笔楷体" panose="02010601030101010101" pitchFamily="2" charset="-122"/>
                </a:rPr>
                <a:t>Goals of the Project (</a:t>
              </a:r>
              <a:r>
                <a:rPr lang="ko-KR" altLang="en-US" sz="3600" dirty="0">
                  <a:solidFill>
                    <a:srgbClr val="79886C"/>
                  </a:solidFill>
                  <a:latin typeface="书体坊郭小语钢笔楷体" panose="02010601030101010101" pitchFamily="2" charset="-122"/>
                  <a:ea typeface="书体坊郭小语钢笔楷体" panose="02010601030101010101" pitchFamily="2" charset="-122"/>
                </a:rPr>
                <a:t>목표</a:t>
              </a:r>
              <a:r>
                <a:rPr lang="en-US" altLang="ko-KR" sz="3600" dirty="0">
                  <a:solidFill>
                    <a:srgbClr val="79886C"/>
                  </a:solidFill>
                  <a:latin typeface="书体坊郭小语钢笔楷体" panose="02010601030101010101" pitchFamily="2" charset="-122"/>
                  <a:ea typeface="书体坊郭小语钢笔楷体" panose="02010601030101010101" pitchFamily="2" charset="-122"/>
                </a:rPr>
                <a:t>)</a:t>
              </a:r>
              <a:endParaRPr lang="zh-CN" altLang="en-US" sz="3600" dirty="0">
                <a:solidFill>
                  <a:srgbClr val="79886C"/>
                </a:solidFill>
                <a:latin typeface="书体坊郭小语钢笔楷体" panose="02010601030101010101" pitchFamily="2" charset="-122"/>
                <a:ea typeface="书体坊郭小语钢笔楷体" panose="02010601030101010101" pitchFamily="2" charset="-122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59729ACA-F283-4C26-AD0C-21BEA64006E3}"/>
                </a:ext>
              </a:extLst>
            </p:cNvPr>
            <p:cNvSpPr txBox="1"/>
            <p:nvPr/>
          </p:nvSpPr>
          <p:spPr>
            <a:xfrm>
              <a:off x="627579" y="1327681"/>
              <a:ext cx="4421499" cy="2993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endPara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08FCE35D-C4D1-4153-833B-9090F9AFE969}"/>
              </a:ext>
            </a:extLst>
          </p:cNvPr>
          <p:cNvGrpSpPr/>
          <p:nvPr/>
        </p:nvGrpSpPr>
        <p:grpSpPr>
          <a:xfrm>
            <a:off x="3115899" y="1520724"/>
            <a:ext cx="7622966" cy="668135"/>
            <a:chOff x="6614769" y="784887"/>
            <a:chExt cx="4241803" cy="668135"/>
          </a:xfrm>
        </p:grpSpPr>
        <p:sp>
          <p:nvSpPr>
            <p:cNvPr id="16" name="副标题 2">
              <a:extLst>
                <a:ext uri="{FF2B5EF4-FFF2-40B4-BE49-F238E27FC236}">
                  <a16:creationId xmlns:a16="http://schemas.microsoft.com/office/drawing/2014/main" id="{E9EEE502-492C-4D16-B626-8E70DF978AF0}"/>
                </a:ext>
              </a:extLst>
            </p:cNvPr>
            <p:cNvSpPr txBox="1">
              <a:spLocks/>
            </p:cNvSpPr>
            <p:nvPr/>
          </p:nvSpPr>
          <p:spPr>
            <a:xfrm>
              <a:off x="6614769" y="784887"/>
              <a:ext cx="4241803" cy="471200"/>
            </a:xfrm>
            <a:prstGeom prst="rect">
              <a:avLst/>
            </a:prstGeom>
            <a:noFill/>
            <a:effectLst/>
          </p:spPr>
          <p:txBody>
            <a:bodyPr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" altLang="ko-Kore-KR" sz="1700" dirty="0"/>
                <a:t>The description of the plants in the garden is shown through the app.</a:t>
              </a:r>
              <a:r>
                <a:rPr lang="ko-KR" altLang="en-US" sz="1700" dirty="0">
                  <a:latin typeface="书体坊郭小语钢笔楷体" panose="02010601030101010101" pitchFamily="2" charset="-122"/>
                  <a:ea typeface="书体坊郭小语钢笔楷体" panose="02010601030101010101" pitchFamily="2" charset="-122"/>
                </a:rPr>
                <a:t> </a:t>
              </a:r>
              <a:endParaRPr lang="en-US" altLang="ko-KR" sz="1700" dirty="0">
                <a:latin typeface="书体坊郭小语钢笔楷体" panose="02010601030101010101" pitchFamily="2" charset="-122"/>
                <a:ea typeface="书体坊郭小语钢笔楷体" panose="02010601030101010101" pitchFamily="2" charset="-122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07048EF6-5E17-46FA-930E-20B81A036B67}"/>
                </a:ext>
              </a:extLst>
            </p:cNvPr>
            <p:cNvSpPr txBox="1"/>
            <p:nvPr/>
          </p:nvSpPr>
          <p:spPr>
            <a:xfrm>
              <a:off x="6614769" y="1137230"/>
              <a:ext cx="4241803" cy="3157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100" dirty="0">
                  <a:latin typeface="书体坊郭小语钢笔楷体" panose="02010601030101010101" pitchFamily="2" charset="-122"/>
                  <a:ea typeface="书体坊郭小语钢笔楷体" panose="02010601030101010101" pitchFamily="2" charset="-122"/>
                </a:rPr>
                <a:t>정원에 있는 식물들의 설명을 앱을 통해 보여준다</a:t>
              </a:r>
              <a:r>
                <a:rPr lang="en-US" altLang="ko-KR" sz="1100" dirty="0">
                  <a:latin typeface="书体坊郭小语钢笔楷体" panose="02010601030101010101" pitchFamily="2" charset="-122"/>
                  <a:ea typeface="书体坊郭小语钢笔楷体" panose="02010601030101010101" pitchFamily="2" charset="-122"/>
                </a:rPr>
                <a:t>.</a:t>
              </a:r>
              <a:endParaRPr lang="zh-CN" altLang="en-US" sz="1100" dirty="0">
                <a:latin typeface="书体坊郭小语钢笔楷体" panose="02010601030101010101" pitchFamily="2" charset="-122"/>
                <a:ea typeface="书体坊郭小语钢笔楷体" panose="02010601030101010101" pitchFamily="2" charset="-122"/>
              </a:endParaRPr>
            </a:p>
          </p:txBody>
        </p:sp>
      </p:grp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C17F2E13-F6CD-4142-B37B-755265D316E3}"/>
              </a:ext>
            </a:extLst>
          </p:cNvPr>
          <p:cNvCxnSpPr/>
          <p:nvPr/>
        </p:nvCxnSpPr>
        <p:spPr>
          <a:xfrm>
            <a:off x="1528760" y="988647"/>
            <a:ext cx="10421941" cy="0"/>
          </a:xfrm>
          <a:prstGeom prst="line">
            <a:avLst/>
          </a:prstGeom>
          <a:ln>
            <a:solidFill>
              <a:srgbClr val="7988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椭圆 24">
            <a:extLst>
              <a:ext uri="{FF2B5EF4-FFF2-40B4-BE49-F238E27FC236}">
                <a16:creationId xmlns:a16="http://schemas.microsoft.com/office/drawing/2014/main" id="{6A9E5BEB-89F4-6044-A2AD-7D6D84D5EF5F}"/>
              </a:ext>
            </a:extLst>
          </p:cNvPr>
          <p:cNvSpPr/>
          <p:nvPr/>
        </p:nvSpPr>
        <p:spPr>
          <a:xfrm>
            <a:off x="2114599" y="3118154"/>
            <a:ext cx="621692" cy="621692"/>
          </a:xfrm>
          <a:prstGeom prst="ellipse">
            <a:avLst/>
          </a:prstGeom>
          <a:solidFill>
            <a:srgbClr val="7988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书体坊郭小语钢笔楷体" panose="02010601030101010101" pitchFamily="2" charset="-122"/>
              <a:ea typeface="书体坊郭小语钢笔楷体" panose="02010601030101010101" pitchFamily="2" charset="-122"/>
            </a:endParaRPr>
          </a:p>
        </p:txBody>
      </p:sp>
      <p:grpSp>
        <p:nvGrpSpPr>
          <p:cNvPr id="28" name="组合 17">
            <a:extLst>
              <a:ext uri="{FF2B5EF4-FFF2-40B4-BE49-F238E27FC236}">
                <a16:creationId xmlns:a16="http://schemas.microsoft.com/office/drawing/2014/main" id="{C11F1A7F-124B-6747-A7A8-160AF0A8687C}"/>
              </a:ext>
            </a:extLst>
          </p:cNvPr>
          <p:cNvGrpSpPr/>
          <p:nvPr/>
        </p:nvGrpSpPr>
        <p:grpSpPr>
          <a:xfrm>
            <a:off x="3115899" y="3089523"/>
            <a:ext cx="8093047" cy="672263"/>
            <a:chOff x="6614769" y="120359"/>
            <a:chExt cx="4241803" cy="672263"/>
          </a:xfrm>
        </p:grpSpPr>
        <p:sp>
          <p:nvSpPr>
            <p:cNvPr id="29" name="副标题 2">
              <a:extLst>
                <a:ext uri="{FF2B5EF4-FFF2-40B4-BE49-F238E27FC236}">
                  <a16:creationId xmlns:a16="http://schemas.microsoft.com/office/drawing/2014/main" id="{8012CB0C-6B5D-734E-9C26-351F74FB6189}"/>
                </a:ext>
              </a:extLst>
            </p:cNvPr>
            <p:cNvSpPr txBox="1">
              <a:spLocks/>
            </p:cNvSpPr>
            <p:nvPr/>
          </p:nvSpPr>
          <p:spPr>
            <a:xfrm>
              <a:off x="6614769" y="120359"/>
              <a:ext cx="4241803" cy="471200"/>
            </a:xfrm>
            <a:prstGeom prst="rect">
              <a:avLst/>
            </a:prstGeom>
            <a:noFill/>
            <a:effectLst/>
          </p:spPr>
          <p:txBody>
            <a:bodyPr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" altLang="ko-Kore-KR" sz="1700" dirty="0"/>
                <a:t>Create a space where people can communicate through the comment function.</a:t>
              </a:r>
              <a:endParaRPr lang="zh-CN" altLang="en-US" sz="1700" dirty="0">
                <a:latin typeface="书体坊郭小语钢笔楷体" panose="02010601030101010101" pitchFamily="2" charset="-122"/>
                <a:ea typeface="书体坊郭小语钢笔楷体" panose="02010601030101010101" pitchFamily="2" charset="-122"/>
              </a:endParaRPr>
            </a:p>
          </p:txBody>
        </p:sp>
        <p:sp>
          <p:nvSpPr>
            <p:cNvPr id="30" name="文本框 19">
              <a:extLst>
                <a:ext uri="{FF2B5EF4-FFF2-40B4-BE49-F238E27FC236}">
                  <a16:creationId xmlns:a16="http://schemas.microsoft.com/office/drawing/2014/main" id="{435432D3-AAF3-EB42-B3FD-B22773BDE872}"/>
                </a:ext>
              </a:extLst>
            </p:cNvPr>
            <p:cNvSpPr txBox="1"/>
            <p:nvPr/>
          </p:nvSpPr>
          <p:spPr>
            <a:xfrm>
              <a:off x="6614769" y="476830"/>
              <a:ext cx="4241803" cy="3157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100" dirty="0">
                  <a:latin typeface="书体坊郭小语钢笔楷体" panose="02010601030101010101" pitchFamily="2" charset="-122"/>
                  <a:ea typeface="书体坊郭小语钢笔楷体" panose="02010601030101010101" pitchFamily="2" charset="-122"/>
                </a:rPr>
                <a:t>댓글 기능을 통해 사람들의 소통할 수 있는 공간을 만든다</a:t>
              </a:r>
              <a:r>
                <a:rPr lang="en-US" altLang="ko-KR" sz="1100" dirty="0">
                  <a:latin typeface="书体坊郭小语钢笔楷体" panose="02010601030101010101" pitchFamily="2" charset="-122"/>
                  <a:ea typeface="书体坊郭小语钢笔楷体" panose="02010601030101010101" pitchFamily="2" charset="-122"/>
                </a:rPr>
                <a:t>.</a:t>
              </a:r>
            </a:p>
          </p:txBody>
        </p:sp>
      </p:grpSp>
      <p:grpSp>
        <p:nvGrpSpPr>
          <p:cNvPr id="21" name="组合 17">
            <a:extLst>
              <a:ext uri="{FF2B5EF4-FFF2-40B4-BE49-F238E27FC236}">
                <a16:creationId xmlns:a16="http://schemas.microsoft.com/office/drawing/2014/main" id="{953C248D-96A2-0546-BFA8-33635118B7E5}"/>
              </a:ext>
            </a:extLst>
          </p:cNvPr>
          <p:cNvGrpSpPr/>
          <p:nvPr/>
        </p:nvGrpSpPr>
        <p:grpSpPr>
          <a:xfrm>
            <a:off x="3115898" y="4661550"/>
            <a:ext cx="8093047" cy="672263"/>
            <a:chOff x="6614769" y="120359"/>
            <a:chExt cx="4241803" cy="672263"/>
          </a:xfrm>
        </p:grpSpPr>
        <p:sp>
          <p:nvSpPr>
            <p:cNvPr id="22" name="副标题 2">
              <a:extLst>
                <a:ext uri="{FF2B5EF4-FFF2-40B4-BE49-F238E27FC236}">
                  <a16:creationId xmlns:a16="http://schemas.microsoft.com/office/drawing/2014/main" id="{0F554A40-89FC-4E4C-8459-D45D57E224A6}"/>
                </a:ext>
              </a:extLst>
            </p:cNvPr>
            <p:cNvSpPr txBox="1">
              <a:spLocks/>
            </p:cNvSpPr>
            <p:nvPr/>
          </p:nvSpPr>
          <p:spPr>
            <a:xfrm>
              <a:off x="6614769" y="120359"/>
              <a:ext cx="4241803" cy="471200"/>
            </a:xfrm>
            <a:prstGeom prst="rect">
              <a:avLst/>
            </a:prstGeom>
            <a:noFill/>
            <a:effectLst/>
          </p:spPr>
          <p:txBody>
            <a:bodyPr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" altLang="ko-Kore-KR" sz="1700" dirty="0"/>
                <a:t>Each plant can be individually managed through a QR code.</a:t>
              </a:r>
            </a:p>
          </p:txBody>
        </p:sp>
        <p:sp>
          <p:nvSpPr>
            <p:cNvPr id="23" name="文本框 19">
              <a:extLst>
                <a:ext uri="{FF2B5EF4-FFF2-40B4-BE49-F238E27FC236}">
                  <a16:creationId xmlns:a16="http://schemas.microsoft.com/office/drawing/2014/main" id="{F9A724CD-AE18-E847-A2CB-9320C33F2F3B}"/>
                </a:ext>
              </a:extLst>
            </p:cNvPr>
            <p:cNvSpPr txBox="1"/>
            <p:nvPr/>
          </p:nvSpPr>
          <p:spPr>
            <a:xfrm>
              <a:off x="6614769" y="476830"/>
              <a:ext cx="4241803" cy="3157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100" dirty="0">
                  <a:latin typeface="书体坊郭小语钢笔楷体" panose="02010601030101010101" pitchFamily="2" charset="-122"/>
                  <a:ea typeface="书体坊郭小语钢笔楷体" panose="02010601030101010101" pitchFamily="2" charset="-122"/>
                </a:rPr>
                <a:t>식물마다 </a:t>
              </a:r>
              <a:r>
                <a:rPr lang="en-US" altLang="ko-KR" sz="1100" dirty="0">
                  <a:latin typeface="书体坊郭小语钢笔楷体" panose="02010601030101010101" pitchFamily="2" charset="-122"/>
                  <a:ea typeface="书体坊郭小语钢笔楷体" panose="02010601030101010101" pitchFamily="2" charset="-122"/>
                </a:rPr>
                <a:t>QR</a:t>
              </a:r>
              <a:r>
                <a:rPr lang="ko-KR" altLang="en-US" sz="1100" dirty="0">
                  <a:latin typeface="书体坊郭小语钢笔楷体" panose="02010601030101010101" pitchFamily="2" charset="-122"/>
                  <a:ea typeface="书体坊郭小语钢笔楷体" panose="02010601030101010101" pitchFamily="2" charset="-122"/>
                </a:rPr>
                <a:t>코드를 통해 개별 관리를 할 수 있도록 한다</a:t>
              </a:r>
              <a:r>
                <a:rPr lang="en-US" altLang="ko-KR" sz="1100" dirty="0">
                  <a:latin typeface="书体坊郭小语钢笔楷体" panose="02010601030101010101" pitchFamily="2" charset="-122"/>
                  <a:ea typeface="书体坊郭小语钢笔楷体" panose="02010601030101010101" pitchFamily="2" charset="-122"/>
                </a:rPr>
                <a:t>.</a:t>
              </a:r>
            </a:p>
          </p:txBody>
        </p:sp>
      </p:grpSp>
      <p:sp>
        <p:nvSpPr>
          <p:cNvPr id="26" name="椭圆 24">
            <a:extLst>
              <a:ext uri="{FF2B5EF4-FFF2-40B4-BE49-F238E27FC236}">
                <a16:creationId xmlns:a16="http://schemas.microsoft.com/office/drawing/2014/main" id="{6A7279CE-B82F-BD45-A78F-2461988903BA}"/>
              </a:ext>
            </a:extLst>
          </p:cNvPr>
          <p:cNvSpPr/>
          <p:nvPr/>
        </p:nvSpPr>
        <p:spPr>
          <a:xfrm>
            <a:off x="2114599" y="4688027"/>
            <a:ext cx="621692" cy="621692"/>
          </a:xfrm>
          <a:prstGeom prst="ellipse">
            <a:avLst/>
          </a:prstGeom>
          <a:solidFill>
            <a:srgbClr val="7988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书体坊郭小语钢笔楷体" panose="02010601030101010101" pitchFamily="2" charset="-122"/>
              <a:ea typeface="书体坊郭小语钢笔楷体" panose="02010601030101010101" pitchFamily="2" charset="-122"/>
            </a:endParaRPr>
          </a:p>
        </p:txBody>
      </p:sp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561C60C6-F68F-9F4A-88A7-23ED690E3FC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7163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16519"/>
    </mc:Choice>
    <mc:Fallback>
      <p:transition advTm="165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矩形 39">
            <a:extLst>
              <a:ext uri="{FF2B5EF4-FFF2-40B4-BE49-F238E27FC236}">
                <a16:creationId xmlns:a16="http://schemas.microsoft.com/office/drawing/2014/main" id="{FC094DCC-F611-4516-A65C-8EB52D314293}"/>
              </a:ext>
            </a:extLst>
          </p:cNvPr>
          <p:cNvSpPr/>
          <p:nvPr/>
        </p:nvSpPr>
        <p:spPr>
          <a:xfrm>
            <a:off x="1402280" y="271539"/>
            <a:ext cx="7081320" cy="8704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3600" dirty="0">
                <a:solidFill>
                  <a:srgbClr val="79886C"/>
                </a:solidFill>
                <a:latin typeface="书体坊郭小语钢笔楷体" panose="02010601030101010101" pitchFamily="2" charset="-122"/>
                <a:ea typeface="书体坊郭小语钢笔楷体" panose="02010601030101010101" pitchFamily="2" charset="-122"/>
              </a:rPr>
              <a:t>Competitive product (</a:t>
            </a:r>
            <a:r>
              <a:rPr lang="ko-KR" altLang="en-US" sz="3600" dirty="0">
                <a:solidFill>
                  <a:srgbClr val="79886C"/>
                </a:solidFill>
                <a:latin typeface="书体坊郭小语钢笔楷体" panose="02010601030101010101" pitchFamily="2" charset="-122"/>
                <a:ea typeface="书体坊郭小语钢笔楷体" panose="02010601030101010101" pitchFamily="2" charset="-122"/>
              </a:rPr>
              <a:t>경쟁 제품</a:t>
            </a:r>
            <a:r>
              <a:rPr lang="en-US" altLang="ko-KR" sz="3600" dirty="0">
                <a:solidFill>
                  <a:srgbClr val="79886C"/>
                </a:solidFill>
                <a:latin typeface="书体坊郭小语钢笔楷体" panose="02010601030101010101" pitchFamily="2" charset="-122"/>
                <a:ea typeface="书体坊郭小语钢笔楷体" panose="02010601030101010101" pitchFamily="2" charset="-122"/>
              </a:rPr>
              <a:t>)</a:t>
            </a:r>
            <a:endParaRPr lang="zh-CN" altLang="en-US" sz="3600" dirty="0">
              <a:solidFill>
                <a:srgbClr val="79886C"/>
              </a:solidFill>
              <a:latin typeface="书体坊郭小语钢笔楷体" panose="02010601030101010101" pitchFamily="2" charset="-122"/>
              <a:ea typeface="书体坊郭小语钢笔楷体" panose="02010601030101010101" pitchFamily="2" charset="-122"/>
            </a:endParaRPr>
          </a:p>
        </p:txBody>
      </p: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3B54773E-B95C-4B90-A375-99783F4B8629}"/>
              </a:ext>
            </a:extLst>
          </p:cNvPr>
          <p:cNvCxnSpPr/>
          <p:nvPr/>
        </p:nvCxnSpPr>
        <p:spPr>
          <a:xfrm>
            <a:off x="1528760" y="988647"/>
            <a:ext cx="10421941" cy="0"/>
          </a:xfrm>
          <a:prstGeom prst="line">
            <a:avLst/>
          </a:prstGeom>
          <a:ln>
            <a:solidFill>
              <a:srgbClr val="7988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3E1678AA-6C0B-F14C-AA08-76C6A8B7B9F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7907" y="2342674"/>
            <a:ext cx="1969914" cy="4263389"/>
          </a:xfrm>
          <a:prstGeom prst="rect">
            <a:avLst/>
          </a:prstGeom>
        </p:spPr>
      </p:pic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CA08BAEA-4349-4745-B26A-8093465FB53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153" y="1251379"/>
            <a:ext cx="2771423" cy="985217"/>
          </a:xfrm>
          <a:prstGeom prst="rect">
            <a:avLst/>
          </a:prstGeom>
        </p:spPr>
      </p:pic>
      <p:sp>
        <p:nvSpPr>
          <p:cNvPr id="7" name="椭圆 23">
            <a:extLst>
              <a:ext uri="{FF2B5EF4-FFF2-40B4-BE49-F238E27FC236}">
                <a16:creationId xmlns:a16="http://schemas.microsoft.com/office/drawing/2014/main" id="{056F64F7-ADD5-9A43-9A47-6E8338B2DB66}"/>
              </a:ext>
            </a:extLst>
          </p:cNvPr>
          <p:cNvSpPr/>
          <p:nvPr/>
        </p:nvSpPr>
        <p:spPr>
          <a:xfrm>
            <a:off x="4836225" y="3011861"/>
            <a:ext cx="621692" cy="621692"/>
          </a:xfrm>
          <a:prstGeom prst="ellipse">
            <a:avLst/>
          </a:prstGeom>
          <a:solidFill>
            <a:srgbClr val="7988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书体坊郭小语钢笔楷体" panose="02010601030101010101" pitchFamily="2" charset="-122"/>
              <a:ea typeface="书体坊郭小语钢笔楷体" panose="02010601030101010101" pitchFamily="2" charset="-122"/>
            </a:endParaRPr>
          </a:p>
        </p:txBody>
      </p:sp>
      <p:grpSp>
        <p:nvGrpSpPr>
          <p:cNvPr id="8" name="组合 14">
            <a:extLst>
              <a:ext uri="{FF2B5EF4-FFF2-40B4-BE49-F238E27FC236}">
                <a16:creationId xmlns:a16="http://schemas.microsoft.com/office/drawing/2014/main" id="{E7884C97-DC57-AC4B-BA5B-243D8FE5DC1E}"/>
              </a:ext>
            </a:extLst>
          </p:cNvPr>
          <p:cNvGrpSpPr/>
          <p:nvPr/>
        </p:nvGrpSpPr>
        <p:grpSpPr>
          <a:xfrm>
            <a:off x="5837525" y="2776261"/>
            <a:ext cx="6354476" cy="1009028"/>
            <a:chOff x="6614769" y="713332"/>
            <a:chExt cx="3535951" cy="1009028"/>
          </a:xfrm>
        </p:grpSpPr>
        <p:sp>
          <p:nvSpPr>
            <p:cNvPr id="9" name="副标题 2">
              <a:extLst>
                <a:ext uri="{FF2B5EF4-FFF2-40B4-BE49-F238E27FC236}">
                  <a16:creationId xmlns:a16="http://schemas.microsoft.com/office/drawing/2014/main" id="{9502CE21-18FB-8F4A-830E-CF973F12FA4C}"/>
                </a:ext>
              </a:extLst>
            </p:cNvPr>
            <p:cNvSpPr txBox="1">
              <a:spLocks/>
            </p:cNvSpPr>
            <p:nvPr/>
          </p:nvSpPr>
          <p:spPr>
            <a:xfrm>
              <a:off x="6614769" y="713332"/>
              <a:ext cx="3535951" cy="471200"/>
            </a:xfrm>
            <a:prstGeom prst="rect">
              <a:avLst/>
            </a:prstGeom>
            <a:noFill/>
            <a:effectLst/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" altLang="ko-Kore-KR" sz="1700" dirty="0"/>
                <a:t>Existing plant description apps have to manage a lot of plants, but they aren't efficient because there are only a few plants in the garden.</a:t>
              </a:r>
              <a:endParaRPr lang="zh-CN" altLang="en-US" sz="1700" dirty="0">
                <a:latin typeface="书体坊郭小语钢笔楷体" panose="02010601030101010101" pitchFamily="2" charset="-122"/>
                <a:ea typeface="书体坊郭小语钢笔楷体" panose="02010601030101010101" pitchFamily="2" charset="-122"/>
              </a:endParaRPr>
            </a:p>
          </p:txBody>
        </p:sp>
        <p:sp>
          <p:nvSpPr>
            <p:cNvPr id="10" name="文本框 16">
              <a:extLst>
                <a:ext uri="{FF2B5EF4-FFF2-40B4-BE49-F238E27FC236}">
                  <a16:creationId xmlns:a16="http://schemas.microsoft.com/office/drawing/2014/main" id="{03F2824B-22BB-E94D-A3FB-613106D5298C}"/>
                </a:ext>
              </a:extLst>
            </p:cNvPr>
            <p:cNvSpPr txBox="1"/>
            <p:nvPr/>
          </p:nvSpPr>
          <p:spPr>
            <a:xfrm>
              <a:off x="6614769" y="1291473"/>
              <a:ext cx="340168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>
                  <a:latin typeface="书体坊郭小语钢笔楷体" panose="02010601030101010101" pitchFamily="2" charset="-122"/>
                  <a:ea typeface="书体坊郭小语钢笔楷体" panose="02010601030101010101" pitchFamily="2" charset="-122"/>
                </a:rPr>
                <a:t>기존 식물 설명 앱들은 매우 많은 식물들을 관리해야 하지만 정원에는 정해진 몇가지의 식물만 있어서 효율적이지 않다</a:t>
              </a:r>
              <a:r>
                <a:rPr lang="en-US" altLang="ko-KR" sz="1100" dirty="0">
                  <a:latin typeface="书体坊郭小语钢笔楷体" panose="02010601030101010101" pitchFamily="2" charset="-122"/>
                  <a:ea typeface="书体坊郭小语钢笔楷体" panose="02010601030101010101" pitchFamily="2" charset="-122"/>
                </a:rPr>
                <a:t>.</a:t>
              </a:r>
              <a:endParaRPr lang="zh-CN" altLang="en-US" sz="1100" dirty="0">
                <a:latin typeface="书体坊郭小语钢笔楷体" panose="02010601030101010101" pitchFamily="2" charset="-122"/>
                <a:ea typeface="书体坊郭小语钢笔楷体" panose="02010601030101010101" pitchFamily="2" charset="-122"/>
              </a:endParaRPr>
            </a:p>
          </p:txBody>
        </p:sp>
      </p:grpSp>
      <p:sp>
        <p:nvSpPr>
          <p:cNvPr id="11" name="椭圆 23">
            <a:extLst>
              <a:ext uri="{FF2B5EF4-FFF2-40B4-BE49-F238E27FC236}">
                <a16:creationId xmlns:a16="http://schemas.microsoft.com/office/drawing/2014/main" id="{9CBF9DD3-3272-6747-8253-31D1A14A8A2B}"/>
              </a:ext>
            </a:extLst>
          </p:cNvPr>
          <p:cNvSpPr/>
          <p:nvPr/>
        </p:nvSpPr>
        <p:spPr>
          <a:xfrm>
            <a:off x="4836225" y="4825898"/>
            <a:ext cx="621692" cy="621692"/>
          </a:xfrm>
          <a:prstGeom prst="ellipse">
            <a:avLst/>
          </a:prstGeom>
          <a:solidFill>
            <a:srgbClr val="7988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书体坊郭小语钢笔楷体" panose="02010601030101010101" pitchFamily="2" charset="-122"/>
              <a:ea typeface="书体坊郭小语钢笔楷体" panose="02010601030101010101" pitchFamily="2" charset="-122"/>
            </a:endParaRPr>
          </a:p>
        </p:txBody>
      </p:sp>
      <p:grpSp>
        <p:nvGrpSpPr>
          <p:cNvPr id="12" name="组合 14">
            <a:extLst>
              <a:ext uri="{FF2B5EF4-FFF2-40B4-BE49-F238E27FC236}">
                <a16:creationId xmlns:a16="http://schemas.microsoft.com/office/drawing/2014/main" id="{B1B3BD67-A4D7-244C-9359-B649F6BA65EC}"/>
              </a:ext>
            </a:extLst>
          </p:cNvPr>
          <p:cNvGrpSpPr/>
          <p:nvPr/>
        </p:nvGrpSpPr>
        <p:grpSpPr>
          <a:xfrm>
            <a:off x="5837525" y="4708098"/>
            <a:ext cx="7622966" cy="857292"/>
            <a:chOff x="6614769" y="658821"/>
            <a:chExt cx="4241803" cy="857292"/>
          </a:xfrm>
        </p:grpSpPr>
        <p:sp>
          <p:nvSpPr>
            <p:cNvPr id="13" name="副标题 2">
              <a:extLst>
                <a:ext uri="{FF2B5EF4-FFF2-40B4-BE49-F238E27FC236}">
                  <a16:creationId xmlns:a16="http://schemas.microsoft.com/office/drawing/2014/main" id="{924F5957-2E82-9A49-BCEB-784670F20A99}"/>
                </a:ext>
              </a:extLst>
            </p:cNvPr>
            <p:cNvSpPr txBox="1">
              <a:spLocks/>
            </p:cNvSpPr>
            <p:nvPr/>
          </p:nvSpPr>
          <p:spPr>
            <a:xfrm>
              <a:off x="6614769" y="658821"/>
              <a:ext cx="3175538" cy="471200"/>
            </a:xfrm>
            <a:prstGeom prst="rect">
              <a:avLst/>
            </a:prstGeom>
            <a:noFill/>
            <a:effectLst/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br>
                <a:rPr lang="en" altLang="ko-Kore-KR" sz="1700" dirty="0"/>
              </a:br>
              <a:r>
                <a:rPr lang="en" altLang="ko-Kore-KR" sz="1700" dirty="0"/>
                <a:t>There is only an explanation of plants and there is not enough space for communication.</a:t>
              </a:r>
              <a:endParaRPr lang="zh-CN" altLang="en-US" sz="1700" dirty="0">
                <a:latin typeface="书体坊郭小语钢笔楷体" panose="02010601030101010101" pitchFamily="2" charset="-122"/>
                <a:ea typeface="书体坊郭小语钢笔楷体" panose="02010601030101010101" pitchFamily="2" charset="-122"/>
              </a:endParaRPr>
            </a:p>
          </p:txBody>
        </p:sp>
        <p:sp>
          <p:nvSpPr>
            <p:cNvPr id="14" name="文本框 16">
              <a:extLst>
                <a:ext uri="{FF2B5EF4-FFF2-40B4-BE49-F238E27FC236}">
                  <a16:creationId xmlns:a16="http://schemas.microsoft.com/office/drawing/2014/main" id="{71C3620C-8A73-9D4F-9D36-111B826A02CE}"/>
                </a:ext>
              </a:extLst>
            </p:cNvPr>
            <p:cNvSpPr txBox="1"/>
            <p:nvPr/>
          </p:nvSpPr>
          <p:spPr>
            <a:xfrm>
              <a:off x="6614769" y="1254503"/>
              <a:ext cx="424180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>
                  <a:latin typeface="书体坊郭小语钢笔楷体" panose="02010601030101010101" pitchFamily="2" charset="-122"/>
                  <a:ea typeface="书体坊郭小语钢笔楷体" panose="02010601030101010101" pitchFamily="2" charset="-122"/>
                </a:rPr>
                <a:t>식물에 대한 설명만 존재하고 소통의 공간이 부족하다</a:t>
              </a:r>
              <a:r>
                <a:rPr lang="en-US" altLang="ko-KR" sz="1100" dirty="0">
                  <a:latin typeface="书体坊郭小语钢笔楷体" panose="02010601030101010101" pitchFamily="2" charset="-122"/>
                  <a:ea typeface="书体坊郭小语钢笔楷体" panose="02010601030101010101" pitchFamily="2" charset="-122"/>
                </a:rPr>
                <a:t>.</a:t>
              </a:r>
              <a:endParaRPr lang="zh-CN" altLang="en-US" sz="1100" dirty="0">
                <a:latin typeface="书体坊郭小语钢笔楷体" panose="02010601030101010101" pitchFamily="2" charset="-122"/>
                <a:ea typeface="书体坊郭小语钢笔楷体" panose="02010601030101010101" pitchFamily="2" charset="-122"/>
              </a:endParaRPr>
            </a:p>
          </p:txBody>
        </p:sp>
      </p:grpSp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E906BA8B-DBE3-034E-8D45-3FBD7CECE2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5001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2170"/>
    </mc:Choice>
    <mc:Fallback>
      <p:transition advTm="321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矩形 39">
            <a:extLst>
              <a:ext uri="{FF2B5EF4-FFF2-40B4-BE49-F238E27FC236}">
                <a16:creationId xmlns:a16="http://schemas.microsoft.com/office/drawing/2014/main" id="{FC094DCC-F611-4516-A65C-8EB52D314293}"/>
              </a:ext>
            </a:extLst>
          </p:cNvPr>
          <p:cNvSpPr/>
          <p:nvPr/>
        </p:nvSpPr>
        <p:spPr>
          <a:xfrm>
            <a:off x="1425614" y="307695"/>
            <a:ext cx="5025985" cy="8704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3600" dirty="0">
                <a:solidFill>
                  <a:srgbClr val="79886C"/>
                </a:solidFill>
                <a:latin typeface="书体坊郭小语钢笔楷体" panose="02010601030101010101" pitchFamily="2" charset="-122"/>
                <a:ea typeface="书体坊郭小语钢笔楷体" panose="02010601030101010101" pitchFamily="2" charset="-122"/>
              </a:rPr>
              <a:t>Content (</a:t>
            </a:r>
            <a:r>
              <a:rPr lang="ko-KR" altLang="en-US" sz="3600" dirty="0">
                <a:solidFill>
                  <a:srgbClr val="79886C"/>
                </a:solidFill>
                <a:latin typeface="书体坊郭小语钢笔楷体" panose="02010601030101010101" pitchFamily="2" charset="-122"/>
                <a:ea typeface="书体坊郭小语钢笔楷体" panose="02010601030101010101" pitchFamily="2" charset="-122"/>
              </a:rPr>
              <a:t>제안 내용</a:t>
            </a:r>
            <a:r>
              <a:rPr lang="en-US" altLang="ko-KR" sz="3600" dirty="0">
                <a:solidFill>
                  <a:srgbClr val="79886C"/>
                </a:solidFill>
                <a:latin typeface="书体坊郭小语钢笔楷体" panose="02010601030101010101" pitchFamily="2" charset="-122"/>
                <a:ea typeface="书体坊郭小语钢笔楷体" panose="02010601030101010101" pitchFamily="2" charset="-122"/>
              </a:rPr>
              <a:t>)</a:t>
            </a:r>
            <a:endParaRPr lang="zh-CN" altLang="en-US" sz="3600" dirty="0">
              <a:solidFill>
                <a:srgbClr val="79886C"/>
              </a:solidFill>
              <a:latin typeface="书体坊郭小语钢笔楷体" panose="02010601030101010101" pitchFamily="2" charset="-122"/>
              <a:ea typeface="书体坊郭小语钢笔楷体" panose="02010601030101010101" pitchFamily="2" charset="-122"/>
            </a:endParaRPr>
          </a:p>
        </p:txBody>
      </p: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3B54773E-B95C-4B90-A375-99783F4B8629}"/>
              </a:ext>
            </a:extLst>
          </p:cNvPr>
          <p:cNvCxnSpPr/>
          <p:nvPr/>
        </p:nvCxnSpPr>
        <p:spPr>
          <a:xfrm>
            <a:off x="1528760" y="988647"/>
            <a:ext cx="10421941" cy="0"/>
          </a:xfrm>
          <a:prstGeom prst="line">
            <a:avLst/>
          </a:prstGeom>
          <a:ln>
            <a:solidFill>
              <a:srgbClr val="7988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B2D40E2D-B7CF-4F42-ABE1-380B96EFF9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79829" y="3158959"/>
            <a:ext cx="1391578" cy="1391578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349F46AA-53BA-944C-9A8B-EB24CA5FA14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13156" y="2514600"/>
            <a:ext cx="3126632" cy="2605526"/>
          </a:xfrm>
          <a:prstGeom prst="rect">
            <a:avLst/>
          </a:prstGeom>
        </p:spPr>
      </p:pic>
      <p:cxnSp>
        <p:nvCxnSpPr>
          <p:cNvPr id="7" name="직선 연결선[R] 6">
            <a:extLst>
              <a:ext uri="{FF2B5EF4-FFF2-40B4-BE49-F238E27FC236}">
                <a16:creationId xmlns:a16="http://schemas.microsoft.com/office/drawing/2014/main" id="{D78AFCE0-274A-764F-86CA-76F6F8CC42EE}"/>
              </a:ext>
            </a:extLst>
          </p:cNvPr>
          <p:cNvCxnSpPr>
            <a:cxnSpLocks/>
          </p:cNvCxnSpPr>
          <p:nvPr/>
        </p:nvCxnSpPr>
        <p:spPr>
          <a:xfrm flipV="1">
            <a:off x="3139588" y="3158959"/>
            <a:ext cx="2054006" cy="1518746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[R] 8">
            <a:extLst>
              <a:ext uri="{FF2B5EF4-FFF2-40B4-BE49-F238E27FC236}">
                <a16:creationId xmlns:a16="http://schemas.microsoft.com/office/drawing/2014/main" id="{B5BBF1A7-690C-454F-8879-ECC65F3D4DD2}"/>
              </a:ext>
            </a:extLst>
          </p:cNvPr>
          <p:cNvCxnSpPr>
            <a:cxnSpLocks/>
          </p:cNvCxnSpPr>
          <p:nvPr/>
        </p:nvCxnSpPr>
        <p:spPr>
          <a:xfrm flipV="1">
            <a:off x="3131018" y="4550537"/>
            <a:ext cx="2048811" cy="26836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1D8159A-3FB0-FB45-AB9F-A1AB1EFDEBCC}"/>
              </a:ext>
            </a:extLst>
          </p:cNvPr>
          <p:cNvSpPr/>
          <p:nvPr/>
        </p:nvSpPr>
        <p:spPr>
          <a:xfrm>
            <a:off x="7651641" y="1594416"/>
            <a:ext cx="2560645" cy="414285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44" name="그림 43">
            <a:extLst>
              <a:ext uri="{FF2B5EF4-FFF2-40B4-BE49-F238E27FC236}">
                <a16:creationId xmlns:a16="http://schemas.microsoft.com/office/drawing/2014/main" id="{59C87761-6D06-8D4B-B38E-EC6C4EC066F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07008" y="1892320"/>
            <a:ext cx="2049909" cy="1708258"/>
          </a:xfrm>
          <a:prstGeom prst="rect">
            <a:avLst/>
          </a:prstGeom>
        </p:spPr>
      </p:pic>
      <p:graphicFrame>
        <p:nvGraphicFramePr>
          <p:cNvPr id="11" name="표 11">
            <a:extLst>
              <a:ext uri="{FF2B5EF4-FFF2-40B4-BE49-F238E27FC236}">
                <a16:creationId xmlns:a16="http://schemas.microsoft.com/office/drawing/2014/main" id="{12AF902E-B5D3-704D-9C75-8F450A7FC8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3606175"/>
              </p:ext>
            </p:extLst>
          </p:nvPr>
        </p:nvGraphicFramePr>
        <p:xfrm>
          <a:off x="7870715" y="3675214"/>
          <a:ext cx="2122496" cy="922938"/>
        </p:xfrm>
        <a:graphic>
          <a:graphicData uri="http://schemas.openxmlformats.org/drawingml/2006/table">
            <a:tbl>
              <a:tblPr firstRow="1" bandRow="1">
                <a:tableStyleId>{16D9F66E-5EB9-4882-86FB-DCBF35E3C3E4}</a:tableStyleId>
              </a:tblPr>
              <a:tblGrid>
                <a:gridCol w="867496">
                  <a:extLst>
                    <a:ext uri="{9D8B030D-6E8A-4147-A177-3AD203B41FA5}">
                      <a16:colId xmlns:a16="http://schemas.microsoft.com/office/drawing/2014/main" val="830156148"/>
                    </a:ext>
                  </a:extLst>
                </a:gridCol>
                <a:gridCol w="1255000">
                  <a:extLst>
                    <a:ext uri="{9D8B030D-6E8A-4147-A177-3AD203B41FA5}">
                      <a16:colId xmlns:a16="http://schemas.microsoft.com/office/drawing/2014/main" val="1891559352"/>
                    </a:ext>
                  </a:extLst>
                </a:gridCol>
              </a:tblGrid>
              <a:tr h="307646">
                <a:tc>
                  <a:txBody>
                    <a:bodyPr/>
                    <a:lstStyle/>
                    <a:p>
                      <a:pPr algn="ctr"/>
                      <a:r>
                        <a:rPr lang="en" altLang="ko-Kore-KR" sz="1000" b="0" kern="1200" dirty="0">
                          <a:solidFill>
                            <a:schemeClr val="tx1"/>
                          </a:solidFill>
                          <a:effectLst/>
                        </a:rPr>
                        <a:t>Family</a:t>
                      </a:r>
                      <a:endParaRPr lang="ko-Kore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altLang="ko-Kore-KR" sz="1000" b="0" kern="1200" dirty="0" err="1">
                          <a:solidFill>
                            <a:schemeClr val="tx1"/>
                          </a:solidFill>
                          <a:effectLst/>
                        </a:rPr>
                        <a:t>Cercidiphyllaceae</a:t>
                      </a:r>
                      <a:endParaRPr lang="ko-Kore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5103553"/>
                  </a:ext>
                </a:extLst>
              </a:tr>
              <a:tr h="307646">
                <a:tc>
                  <a:txBody>
                    <a:bodyPr/>
                    <a:lstStyle/>
                    <a:p>
                      <a:pPr algn="ctr"/>
                      <a:r>
                        <a:rPr lang="en" altLang="ko-Kore-KR" sz="1000" b="0" kern="1200" dirty="0">
                          <a:solidFill>
                            <a:schemeClr val="tx1"/>
                          </a:solidFill>
                          <a:effectLst/>
                        </a:rPr>
                        <a:t>Genus</a:t>
                      </a:r>
                      <a:endParaRPr lang="ko-Kore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altLang="ko-Kore-KR" sz="1000" b="0" kern="1200" dirty="0" err="1">
                          <a:solidFill>
                            <a:schemeClr val="tx1"/>
                          </a:solidFill>
                          <a:effectLst/>
                        </a:rPr>
                        <a:t>Cercidiphyllum</a:t>
                      </a:r>
                      <a:endParaRPr lang="ko-Kore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1441812"/>
                  </a:ext>
                </a:extLst>
              </a:tr>
              <a:tr h="307646">
                <a:tc>
                  <a:txBody>
                    <a:bodyPr/>
                    <a:lstStyle/>
                    <a:p>
                      <a:pPr algn="ctr"/>
                      <a:r>
                        <a:rPr lang="en" altLang="ko-Kore-KR" sz="1000" b="0" kern="1200" dirty="0">
                          <a:solidFill>
                            <a:schemeClr val="tx1"/>
                          </a:solidFill>
                          <a:effectLst/>
                        </a:rPr>
                        <a:t>Birth</a:t>
                      </a:r>
                      <a:endParaRPr lang="ko-Kore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altLang="ko-Kore-KR" sz="1000" b="0" kern="1200" dirty="0">
                          <a:solidFill>
                            <a:schemeClr val="tx1"/>
                          </a:solidFill>
                          <a:effectLst/>
                        </a:rPr>
                        <a:t>1980s</a:t>
                      </a:r>
                      <a:endParaRPr lang="ko-Kore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6486923"/>
                  </a:ext>
                </a:extLst>
              </a:tr>
            </a:tbl>
          </a:graphicData>
        </a:graphic>
      </p:graphicFrame>
      <p:sp>
        <p:nvSpPr>
          <p:cNvPr id="13" name="직사각형 12">
            <a:extLst>
              <a:ext uri="{FF2B5EF4-FFF2-40B4-BE49-F238E27FC236}">
                <a16:creationId xmlns:a16="http://schemas.microsoft.com/office/drawing/2014/main" id="{C50D7A99-7CC3-9946-9839-FE9F0FF2B07D}"/>
              </a:ext>
            </a:extLst>
          </p:cNvPr>
          <p:cNvSpPr/>
          <p:nvPr/>
        </p:nvSpPr>
        <p:spPr>
          <a:xfrm>
            <a:off x="8217949" y="4795149"/>
            <a:ext cx="1791028" cy="27288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" altLang="ko-Kore-KR" sz="1000" dirty="0">
                <a:solidFill>
                  <a:schemeClr val="tx1"/>
                </a:solidFill>
              </a:rPr>
              <a:t>I feel comfortable because there is a big tree</a:t>
            </a:r>
            <a:r>
              <a:rPr lang="ko-KR" altLang="en-US" sz="1000" dirty="0">
                <a:solidFill>
                  <a:schemeClr val="tx1"/>
                </a:solidFill>
              </a:rPr>
              <a:t> </a:t>
            </a:r>
            <a:r>
              <a:rPr lang="en-US" altLang="ko-KR" sz="1000" dirty="0">
                <a:solidFill>
                  <a:schemeClr val="tx1"/>
                </a:solidFill>
                <a:sym typeface="Wingdings" pitchFamily="2" charset="2"/>
              </a:rPr>
              <a:t></a:t>
            </a:r>
            <a:endParaRPr kumimoji="1" lang="ko-Kore-KR" altLang="en-US" sz="1000" dirty="0">
              <a:solidFill>
                <a:schemeClr val="tx1"/>
              </a:solidFill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D087E4B3-BE6E-0740-AF88-F44C0FD900D7}"/>
              </a:ext>
            </a:extLst>
          </p:cNvPr>
          <p:cNvSpPr/>
          <p:nvPr/>
        </p:nvSpPr>
        <p:spPr>
          <a:xfrm>
            <a:off x="8217949" y="5222453"/>
            <a:ext cx="1791028" cy="27288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br>
              <a:rPr lang="en" altLang="ko-Kore-KR" sz="1000" dirty="0"/>
            </a:br>
            <a:r>
              <a:rPr lang="en" altLang="ko-Kore-KR" sz="1000" dirty="0">
                <a:solidFill>
                  <a:schemeClr val="tx1"/>
                </a:solidFill>
              </a:rPr>
              <a:t>Coming with my loving family :)</a:t>
            </a:r>
            <a:endParaRPr kumimoji="1" lang="ko-Kore-KR" altLang="en-US" sz="1000" dirty="0">
              <a:solidFill>
                <a:schemeClr val="tx1"/>
              </a:solidFill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3AE638A9-E3E6-AD45-908F-B8721C1E36E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56515" y="4797509"/>
            <a:ext cx="288000" cy="288000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CC37D076-C4D4-C741-974E-EB8C2EBBE33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864990" y="5260654"/>
            <a:ext cx="288000" cy="28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86B7B04-1ABE-C440-9A74-742507ED861B}"/>
              </a:ext>
            </a:extLst>
          </p:cNvPr>
          <p:cNvSpPr txBox="1"/>
          <p:nvPr/>
        </p:nvSpPr>
        <p:spPr>
          <a:xfrm>
            <a:off x="8144515" y="1620258"/>
            <a:ext cx="157043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ko-Kore-KR" sz="1000" dirty="0" err="1"/>
              <a:t>Cercidiphyllum</a:t>
            </a:r>
            <a:r>
              <a:rPr lang="en" altLang="ko-Kore-KR" sz="1000" dirty="0"/>
              <a:t> japonicum</a:t>
            </a:r>
            <a:endParaRPr kumimoji="1" lang="ko-Kore-KR" altLang="en-US" sz="1000" dirty="0"/>
          </a:p>
        </p:txBody>
      </p:sp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0534AA57-A512-F146-9AFD-10D0F4FE2B7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8615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16715"/>
    </mc:Choice>
    <mc:Fallback>
      <p:transition advTm="167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椭圆 24">
            <a:extLst>
              <a:ext uri="{FF2B5EF4-FFF2-40B4-BE49-F238E27FC236}">
                <a16:creationId xmlns:a16="http://schemas.microsoft.com/office/drawing/2014/main" id="{5112BD88-6DFA-4071-B6B7-A4D4932085C7}"/>
              </a:ext>
            </a:extLst>
          </p:cNvPr>
          <p:cNvSpPr/>
          <p:nvPr/>
        </p:nvSpPr>
        <p:spPr>
          <a:xfrm>
            <a:off x="2114599" y="3083273"/>
            <a:ext cx="621692" cy="621692"/>
          </a:xfrm>
          <a:prstGeom prst="ellipse">
            <a:avLst/>
          </a:prstGeom>
          <a:solidFill>
            <a:srgbClr val="7988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书体坊郭小语钢笔楷体" panose="02010601030101010101" pitchFamily="2" charset="-122"/>
              <a:ea typeface="书体坊郭小语钢笔楷体" panose="02010601030101010101" pitchFamily="2" charset="-122"/>
            </a:endParaRPr>
          </a:p>
        </p:txBody>
      </p:sp>
      <p:sp>
        <p:nvSpPr>
          <p:cNvPr id="24" name="椭圆 23">
            <a:extLst>
              <a:ext uri="{FF2B5EF4-FFF2-40B4-BE49-F238E27FC236}">
                <a16:creationId xmlns:a16="http://schemas.microsoft.com/office/drawing/2014/main" id="{1B3EB53E-71AA-4140-95A0-296C3B4DEC90}"/>
              </a:ext>
            </a:extLst>
          </p:cNvPr>
          <p:cNvSpPr/>
          <p:nvPr/>
        </p:nvSpPr>
        <p:spPr>
          <a:xfrm>
            <a:off x="2114599" y="1548281"/>
            <a:ext cx="621692" cy="621692"/>
          </a:xfrm>
          <a:prstGeom prst="ellipse">
            <a:avLst/>
          </a:prstGeom>
          <a:solidFill>
            <a:srgbClr val="7988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书体坊郭小语钢笔楷体" panose="02010601030101010101" pitchFamily="2" charset="-122"/>
              <a:ea typeface="书体坊郭小语钢笔楷体" panose="02010601030101010101" pitchFamily="2" charset="-122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8C819716-C759-4DCE-A2E7-6D321364C105}"/>
              </a:ext>
            </a:extLst>
          </p:cNvPr>
          <p:cNvGrpSpPr/>
          <p:nvPr/>
        </p:nvGrpSpPr>
        <p:grpSpPr>
          <a:xfrm>
            <a:off x="1402279" y="271539"/>
            <a:ext cx="8093047" cy="1016421"/>
            <a:chOff x="627579" y="610573"/>
            <a:chExt cx="4421499" cy="1016421"/>
          </a:xfrm>
        </p:grpSpPr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ED157A8B-A460-43E6-9945-237B2F0B9B93}"/>
                </a:ext>
              </a:extLst>
            </p:cNvPr>
            <p:cNvSpPr/>
            <p:nvPr/>
          </p:nvSpPr>
          <p:spPr>
            <a:xfrm>
              <a:off x="627580" y="610573"/>
              <a:ext cx="4160320" cy="87048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3600" dirty="0">
                  <a:solidFill>
                    <a:srgbClr val="79886C"/>
                  </a:solidFill>
                  <a:latin typeface="书体坊郭小语钢笔楷体" panose="02010601030101010101" pitchFamily="2" charset="-122"/>
                  <a:ea typeface="书体坊郭小语钢笔楷体" panose="02010601030101010101" pitchFamily="2" charset="-122"/>
                </a:rPr>
                <a:t>Benefits of the Project (</a:t>
              </a:r>
              <a:r>
                <a:rPr lang="ko-KR" altLang="en-US" sz="3600" dirty="0">
                  <a:solidFill>
                    <a:srgbClr val="79886C"/>
                  </a:solidFill>
                  <a:latin typeface="书体坊郭小语钢笔楷体" panose="02010601030101010101" pitchFamily="2" charset="-122"/>
                  <a:ea typeface="书体坊郭小语钢笔楷体" panose="02010601030101010101" pitchFamily="2" charset="-122"/>
                </a:rPr>
                <a:t>기대 효과</a:t>
              </a:r>
              <a:r>
                <a:rPr lang="en-US" altLang="ko-KR" sz="3600" dirty="0">
                  <a:solidFill>
                    <a:srgbClr val="79886C"/>
                  </a:solidFill>
                  <a:latin typeface="书体坊郭小语钢笔楷体" panose="02010601030101010101" pitchFamily="2" charset="-122"/>
                  <a:ea typeface="书体坊郭小语钢笔楷体" panose="02010601030101010101" pitchFamily="2" charset="-122"/>
                </a:rPr>
                <a:t>)</a:t>
              </a:r>
              <a:endParaRPr lang="zh-CN" altLang="en-US" sz="3600" dirty="0">
                <a:solidFill>
                  <a:srgbClr val="79886C"/>
                </a:solidFill>
                <a:latin typeface="书体坊郭小语钢笔楷体" panose="02010601030101010101" pitchFamily="2" charset="-122"/>
                <a:ea typeface="书体坊郭小语钢笔楷体" panose="02010601030101010101" pitchFamily="2" charset="-122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59729ACA-F283-4C26-AD0C-21BEA64006E3}"/>
                </a:ext>
              </a:extLst>
            </p:cNvPr>
            <p:cNvSpPr txBox="1"/>
            <p:nvPr/>
          </p:nvSpPr>
          <p:spPr>
            <a:xfrm>
              <a:off x="627579" y="1327681"/>
              <a:ext cx="4421499" cy="2993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endPara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08FCE35D-C4D1-4153-833B-9090F9AFE969}"/>
              </a:ext>
            </a:extLst>
          </p:cNvPr>
          <p:cNvGrpSpPr/>
          <p:nvPr/>
        </p:nvGrpSpPr>
        <p:grpSpPr>
          <a:xfrm>
            <a:off x="3115899" y="1386572"/>
            <a:ext cx="7622966" cy="737112"/>
            <a:chOff x="6614769" y="661728"/>
            <a:chExt cx="4241803" cy="737112"/>
          </a:xfrm>
        </p:grpSpPr>
        <p:sp>
          <p:nvSpPr>
            <p:cNvPr id="16" name="副标题 2">
              <a:extLst>
                <a:ext uri="{FF2B5EF4-FFF2-40B4-BE49-F238E27FC236}">
                  <a16:creationId xmlns:a16="http://schemas.microsoft.com/office/drawing/2014/main" id="{E9EEE502-492C-4D16-B626-8E70DF978AF0}"/>
                </a:ext>
              </a:extLst>
            </p:cNvPr>
            <p:cNvSpPr txBox="1">
              <a:spLocks/>
            </p:cNvSpPr>
            <p:nvPr/>
          </p:nvSpPr>
          <p:spPr>
            <a:xfrm>
              <a:off x="6614769" y="661728"/>
              <a:ext cx="4241803" cy="471200"/>
            </a:xfrm>
            <a:prstGeom prst="rect">
              <a:avLst/>
            </a:prstGeom>
            <a:noFill/>
            <a:effectLst/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" altLang="ko-Kore-KR" sz="1700" dirty="0"/>
                <a:t>People can see information about plants accurately and conveniently.</a:t>
              </a:r>
              <a:endParaRPr lang="zh-CN" altLang="en-US" sz="1700" dirty="0">
                <a:ea typeface="书体坊郭小语钢笔楷体" panose="02010601030101010101" pitchFamily="2" charset="-122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07048EF6-5E17-46FA-930E-20B81A036B67}"/>
                </a:ext>
              </a:extLst>
            </p:cNvPr>
            <p:cNvSpPr txBox="1"/>
            <p:nvPr/>
          </p:nvSpPr>
          <p:spPr>
            <a:xfrm>
              <a:off x="6614769" y="1137230"/>
              <a:ext cx="424180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>
                  <a:latin typeface="书体坊郭小语钢笔楷体" panose="02010601030101010101" pitchFamily="2" charset="-122"/>
                  <a:ea typeface="书体坊郭小语钢笔楷体" panose="02010601030101010101" pitchFamily="2" charset="-122"/>
                </a:rPr>
                <a:t>사람들이 식물에 대한 정보를 정확하고 편리하게 볼 수 있다</a:t>
              </a:r>
              <a:r>
                <a:rPr lang="en-US" altLang="ko-KR" sz="1100" dirty="0">
                  <a:latin typeface="书体坊郭小语钢笔楷体" panose="02010601030101010101" pitchFamily="2" charset="-122"/>
                  <a:ea typeface="书体坊郭小语钢笔楷体" panose="02010601030101010101" pitchFamily="2" charset="-122"/>
                </a:rPr>
                <a:t>.</a:t>
              </a:r>
              <a:r>
                <a:rPr lang="ko-KR" altLang="en-US" sz="1100" dirty="0">
                  <a:latin typeface="书体坊郭小语钢笔楷体" panose="02010601030101010101" pitchFamily="2" charset="-122"/>
                  <a:ea typeface="书体坊郭小语钢笔楷体" panose="02010601030101010101" pitchFamily="2" charset="-122"/>
                </a:rPr>
                <a:t> </a:t>
              </a:r>
              <a:endParaRPr lang="zh-CN" altLang="en-US" sz="1100" dirty="0">
                <a:latin typeface="书体坊郭小语钢笔楷体" panose="02010601030101010101" pitchFamily="2" charset="-122"/>
                <a:ea typeface="书体坊郭小语钢笔楷体" panose="02010601030101010101" pitchFamily="2" charset="-122"/>
              </a:endParaRP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D6AB1EF8-CEDF-448B-88E1-6EA0568695BA}"/>
              </a:ext>
            </a:extLst>
          </p:cNvPr>
          <p:cNvGrpSpPr/>
          <p:nvPr/>
        </p:nvGrpSpPr>
        <p:grpSpPr>
          <a:xfrm>
            <a:off x="3115899" y="3014040"/>
            <a:ext cx="8093047" cy="618081"/>
            <a:chOff x="6614769" y="120359"/>
            <a:chExt cx="4241803" cy="618081"/>
          </a:xfrm>
        </p:grpSpPr>
        <p:sp>
          <p:nvSpPr>
            <p:cNvPr id="19" name="副标题 2">
              <a:extLst>
                <a:ext uri="{FF2B5EF4-FFF2-40B4-BE49-F238E27FC236}">
                  <a16:creationId xmlns:a16="http://schemas.microsoft.com/office/drawing/2014/main" id="{BA6A0BE4-9DEE-4A80-90C0-1EED954DE84C}"/>
                </a:ext>
              </a:extLst>
            </p:cNvPr>
            <p:cNvSpPr txBox="1">
              <a:spLocks/>
            </p:cNvSpPr>
            <p:nvPr/>
          </p:nvSpPr>
          <p:spPr>
            <a:xfrm>
              <a:off x="6614769" y="120359"/>
              <a:ext cx="4241803" cy="471200"/>
            </a:xfrm>
            <a:prstGeom prst="rect">
              <a:avLst/>
            </a:prstGeom>
            <a:noFill/>
            <a:effectLst/>
          </p:spPr>
          <p:txBody>
            <a:bodyPr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endParaRPr lang="en-US" altLang="ko-KR" sz="2400" dirty="0">
                <a:latin typeface="书体坊郭小语钢笔楷体" panose="02010601030101010101" pitchFamily="2" charset="-122"/>
                <a:ea typeface="书体坊郭小语钢笔楷体" panose="02010601030101010101" pitchFamily="2" charset="-122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212DFD18-A70C-4494-B2D1-1F05C69A8403}"/>
                </a:ext>
              </a:extLst>
            </p:cNvPr>
            <p:cNvSpPr txBox="1"/>
            <p:nvPr/>
          </p:nvSpPr>
          <p:spPr>
            <a:xfrm>
              <a:off x="6614769" y="476830"/>
              <a:ext cx="424180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>
                  <a:latin typeface="书体坊郭小语钢笔楷体" panose="02010601030101010101" pitchFamily="2" charset="-122"/>
                  <a:ea typeface="书体坊郭小语钢笔楷体" panose="02010601030101010101" pitchFamily="2" charset="-122"/>
                </a:rPr>
                <a:t>댓글 기능을 통해 사람들이 정원으로 소통하게 된다</a:t>
              </a:r>
              <a:r>
                <a:rPr lang="en-US" altLang="ko-KR" sz="1100" dirty="0">
                  <a:latin typeface="书体坊郭小语钢笔楷体" panose="02010601030101010101" pitchFamily="2" charset="-122"/>
                  <a:ea typeface="书体坊郭小语钢笔楷体" panose="02010601030101010101" pitchFamily="2" charset="-122"/>
                </a:rPr>
                <a:t>.</a:t>
              </a:r>
            </a:p>
          </p:txBody>
        </p:sp>
      </p:grp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C17F2E13-F6CD-4142-B37B-755265D316E3}"/>
              </a:ext>
            </a:extLst>
          </p:cNvPr>
          <p:cNvCxnSpPr/>
          <p:nvPr/>
        </p:nvCxnSpPr>
        <p:spPr>
          <a:xfrm>
            <a:off x="1528760" y="988647"/>
            <a:ext cx="10421941" cy="0"/>
          </a:xfrm>
          <a:prstGeom prst="line">
            <a:avLst/>
          </a:prstGeom>
          <a:ln>
            <a:solidFill>
              <a:srgbClr val="7988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椭圆 24">
            <a:extLst>
              <a:ext uri="{FF2B5EF4-FFF2-40B4-BE49-F238E27FC236}">
                <a16:creationId xmlns:a16="http://schemas.microsoft.com/office/drawing/2014/main" id="{6A9E5BEB-89F4-6044-A2AD-7D6D84D5EF5F}"/>
              </a:ext>
            </a:extLst>
          </p:cNvPr>
          <p:cNvSpPr/>
          <p:nvPr/>
        </p:nvSpPr>
        <p:spPr>
          <a:xfrm>
            <a:off x="2114599" y="4618265"/>
            <a:ext cx="621692" cy="621692"/>
          </a:xfrm>
          <a:prstGeom prst="ellipse">
            <a:avLst/>
          </a:prstGeom>
          <a:solidFill>
            <a:srgbClr val="7988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书体坊郭小语钢笔楷体" panose="02010601030101010101" pitchFamily="2" charset="-122"/>
              <a:ea typeface="书体坊郭小语钢笔楷体" panose="02010601030101010101" pitchFamily="2" charset="-122"/>
            </a:endParaRPr>
          </a:p>
        </p:txBody>
      </p:sp>
      <p:grpSp>
        <p:nvGrpSpPr>
          <p:cNvPr id="28" name="组合 17">
            <a:extLst>
              <a:ext uri="{FF2B5EF4-FFF2-40B4-BE49-F238E27FC236}">
                <a16:creationId xmlns:a16="http://schemas.microsoft.com/office/drawing/2014/main" id="{C11F1A7F-124B-6747-A7A8-160AF0A8687C}"/>
              </a:ext>
            </a:extLst>
          </p:cNvPr>
          <p:cNvGrpSpPr/>
          <p:nvPr/>
        </p:nvGrpSpPr>
        <p:grpSpPr>
          <a:xfrm>
            <a:off x="3115899" y="4487629"/>
            <a:ext cx="8093047" cy="748199"/>
            <a:chOff x="6614769" y="5630"/>
            <a:chExt cx="4241803" cy="748199"/>
          </a:xfrm>
        </p:grpSpPr>
        <p:sp>
          <p:nvSpPr>
            <p:cNvPr id="29" name="副标题 2">
              <a:extLst>
                <a:ext uri="{FF2B5EF4-FFF2-40B4-BE49-F238E27FC236}">
                  <a16:creationId xmlns:a16="http://schemas.microsoft.com/office/drawing/2014/main" id="{8012CB0C-6B5D-734E-9C26-351F74FB6189}"/>
                </a:ext>
              </a:extLst>
            </p:cNvPr>
            <p:cNvSpPr txBox="1">
              <a:spLocks/>
            </p:cNvSpPr>
            <p:nvPr/>
          </p:nvSpPr>
          <p:spPr>
            <a:xfrm>
              <a:off x="6614769" y="5630"/>
              <a:ext cx="4241803" cy="471200"/>
            </a:xfrm>
            <a:prstGeom prst="rect">
              <a:avLst/>
            </a:prstGeom>
            <a:noFill/>
            <a:effectLst/>
          </p:spPr>
          <p:txBody>
            <a:bodyPr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altLang="ko-KR" sz="1700" dirty="0">
                  <a:ea typeface="书体坊郭小语钢笔楷体" panose="02010601030101010101" pitchFamily="2" charset="-122"/>
                </a:rPr>
                <a:t>People will have affection for plants through individual QR codes.</a:t>
              </a:r>
            </a:p>
          </p:txBody>
        </p:sp>
        <p:sp>
          <p:nvSpPr>
            <p:cNvPr id="30" name="文本框 19">
              <a:extLst>
                <a:ext uri="{FF2B5EF4-FFF2-40B4-BE49-F238E27FC236}">
                  <a16:creationId xmlns:a16="http://schemas.microsoft.com/office/drawing/2014/main" id="{435432D3-AAF3-EB42-B3FD-B22773BDE872}"/>
                </a:ext>
              </a:extLst>
            </p:cNvPr>
            <p:cNvSpPr txBox="1"/>
            <p:nvPr/>
          </p:nvSpPr>
          <p:spPr>
            <a:xfrm>
              <a:off x="6614769" y="476830"/>
              <a:ext cx="424180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latin typeface="书体坊郭小语钢笔楷体" panose="02010601030101010101" pitchFamily="2" charset="-122"/>
                  <a:ea typeface="书体坊郭小语钢笔楷体" panose="02010601030101010101" pitchFamily="2" charset="-122"/>
                </a:rPr>
                <a:t>개별 </a:t>
              </a:r>
              <a:r>
                <a:rPr lang="en-US" altLang="ko-KR" sz="1200" dirty="0">
                  <a:latin typeface="书体坊郭小语钢笔楷体" panose="02010601030101010101" pitchFamily="2" charset="-122"/>
                  <a:ea typeface="书体坊郭小语钢笔楷体" panose="02010601030101010101" pitchFamily="2" charset="-122"/>
                </a:rPr>
                <a:t>QR</a:t>
              </a:r>
              <a:r>
                <a:rPr lang="ko-KR" altLang="en-US" sz="1200" dirty="0">
                  <a:latin typeface="书体坊郭小语钢笔楷体" panose="02010601030101010101" pitchFamily="2" charset="-122"/>
                  <a:ea typeface="书体坊郭小语钢笔楷体" panose="02010601030101010101" pitchFamily="2" charset="-122"/>
                </a:rPr>
                <a:t>코드를 통해 식물에 애정을 가지게 된다</a:t>
              </a:r>
              <a:r>
                <a:rPr lang="en-US" altLang="ko-KR" sz="1200" dirty="0">
                  <a:latin typeface="书体坊郭小语钢笔楷体" panose="02010601030101010101" pitchFamily="2" charset="-122"/>
                  <a:ea typeface="书体坊郭小语钢笔楷体" panose="02010601030101010101" pitchFamily="2" charset="-122"/>
                </a:rPr>
                <a:t>.</a:t>
              </a:r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E0F71F40-4BAA-AE4C-B5BE-628D00EC7566}"/>
              </a:ext>
            </a:extLst>
          </p:cNvPr>
          <p:cNvSpPr/>
          <p:nvPr/>
        </p:nvSpPr>
        <p:spPr>
          <a:xfrm>
            <a:off x="3115899" y="2959409"/>
            <a:ext cx="7330440" cy="353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ko-Kore-KR" sz="1700" dirty="0">
                <a:solidFill>
                  <a:srgbClr val="202124"/>
                </a:solidFill>
                <a:ea typeface="Apple SD Gothic Neo" panose="02000300000000000000" pitchFamily="2" charset="-127"/>
              </a:rPr>
              <a:t>Through the comment function, people communicate with the garden.</a:t>
            </a:r>
            <a:endParaRPr lang="ko-Kore-KR" altLang="en-US" sz="1700" dirty="0"/>
          </a:p>
        </p:txBody>
      </p:sp>
      <p:pic>
        <p:nvPicPr>
          <p:cNvPr id="13" name="오디오 12">
            <a:hlinkClick r:id="" action="ppaction://media"/>
            <a:extLst>
              <a:ext uri="{FF2B5EF4-FFF2-40B4-BE49-F238E27FC236}">
                <a16:creationId xmlns:a16="http://schemas.microsoft.com/office/drawing/2014/main" id="{925CA675-0A4F-0545-97CF-333C15791E9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5257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19267"/>
    </mc:Choice>
    <mc:Fallback>
      <p:transition advTm="192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>
            <a:extLst>
              <a:ext uri="{FF2B5EF4-FFF2-40B4-BE49-F238E27FC236}">
                <a16:creationId xmlns:a16="http://schemas.microsoft.com/office/drawing/2014/main" id="{06EF968F-D061-4DB5-B15E-619801CE8502}"/>
              </a:ext>
            </a:extLst>
          </p:cNvPr>
          <p:cNvSpPr txBox="1"/>
          <p:nvPr/>
        </p:nvSpPr>
        <p:spPr>
          <a:xfrm>
            <a:off x="2460932" y="2675389"/>
            <a:ext cx="88195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5108575" algn="l"/>
              </a:tabLst>
            </a:pPr>
            <a:r>
              <a:rPr lang="en-US" altLang="zh-CN" sz="7200" dirty="0">
                <a:solidFill>
                  <a:schemeClr val="tx1">
                    <a:lumMod val="75000"/>
                    <a:lumOff val="25000"/>
                  </a:schemeClr>
                </a:solidFill>
                <a:latin typeface="书体坊郭小语钢笔楷体" panose="02010601030101010101" pitchFamily="2" charset="-122"/>
                <a:ea typeface="书体坊郭小语钢笔楷体" panose="02010601030101010101" pitchFamily="2" charset="-122"/>
              </a:rPr>
              <a:t>Thank you</a:t>
            </a:r>
            <a:endParaRPr lang="zh-CN" altLang="en-US" sz="7200" dirty="0">
              <a:solidFill>
                <a:schemeClr val="tx1">
                  <a:lumMod val="75000"/>
                  <a:lumOff val="25000"/>
                </a:schemeClr>
              </a:solidFill>
              <a:latin typeface="书体坊郭小语钢笔楷体" panose="02010601030101010101" pitchFamily="2" charset="-122"/>
              <a:ea typeface="书体坊郭小语钢笔楷体" panose="02010601030101010101" pitchFamily="2" charset="-122"/>
            </a:endParaRPr>
          </a:p>
        </p:txBody>
      </p:sp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BCB8075A-DC7E-8D47-89A6-E56D41EFAB2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5584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2858"/>
    </mc:Choice>
    <mc:Fallback>
      <p:transition advTm="28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ho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mbria-Calibri">
      <a:majorFont>
        <a:latin typeface="Cambria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928</TotalTime>
  <Words>335</Words>
  <Application>Microsoft Macintosh PowerPoint</Application>
  <PresentationFormat>와이드스크린</PresentationFormat>
  <Paragraphs>46</Paragraphs>
  <Slides>7</Slides>
  <Notes>7</Notes>
  <HiddenSlides>0</HiddenSlides>
  <MMClips>7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4" baseType="lpstr">
      <vt:lpstr>书体坊郭小语钢笔楷体</vt:lpstr>
      <vt:lpstr>等线</vt:lpstr>
      <vt:lpstr>微软雅黑</vt:lpstr>
      <vt:lpstr>Arial</vt:lpstr>
      <vt:lpstr>Calibri</vt:lpstr>
      <vt:lpstr>Cambria</vt:lpstr>
      <vt:lpstr>home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极致简约植物</dc:title>
  <dc:creator>第一PPT</dc:creator>
  <cp:keywords>www.1ppt.com</cp:keywords>
  <dc:description>第一PPT，www.1ppt.com</dc:description>
  <cp:lastModifiedBy>정준원</cp:lastModifiedBy>
  <cp:revision>79</cp:revision>
  <dcterms:created xsi:type="dcterms:W3CDTF">2017-07-12T11:04:07Z</dcterms:created>
  <dcterms:modified xsi:type="dcterms:W3CDTF">2021-03-15T04:39:46Z</dcterms:modified>
</cp:coreProperties>
</file>

<file path=docProps/thumbnail.jpeg>
</file>